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1" r:id="rId2"/>
    <p:sldId id="281" r:id="rId3"/>
    <p:sldId id="278" r:id="rId4"/>
    <p:sldId id="282" r:id="rId5"/>
    <p:sldId id="277" r:id="rId6"/>
    <p:sldId id="276" r:id="rId7"/>
    <p:sldId id="265" r:id="rId8"/>
    <p:sldId id="264" r:id="rId9"/>
    <p:sldId id="274" r:id="rId10"/>
    <p:sldId id="286" r:id="rId11"/>
    <p:sldId id="285" r:id="rId12"/>
    <p:sldId id="280" r:id="rId13"/>
    <p:sldId id="284" r:id="rId14"/>
    <p:sldId id="262" r:id="rId1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588E"/>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44" autoAdjust="0"/>
    <p:restoredTop sz="94816" autoAdjust="0"/>
  </p:normalViewPr>
  <p:slideViewPr>
    <p:cSldViewPr snapToGrid="0">
      <p:cViewPr varScale="1">
        <p:scale>
          <a:sx n="76" d="100"/>
          <a:sy n="76" d="100"/>
        </p:scale>
        <p:origin x="46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8B571D-4FF1-479C-A867-D11446FD4E75}" type="doc">
      <dgm:prSet loTypeId="urn:microsoft.com/office/officeart/2005/8/layout/lProcess2" loCatId="list" qsTypeId="urn:microsoft.com/office/officeart/2005/8/quickstyle/simple1" qsCatId="simple" csTypeId="urn:microsoft.com/office/officeart/2005/8/colors/accent0_1" csCatId="mainScheme" phldr="1"/>
      <dgm:spPr/>
      <dgm:t>
        <a:bodyPr/>
        <a:lstStyle/>
        <a:p>
          <a:endParaRPr lang="fi-FI"/>
        </a:p>
      </dgm:t>
    </dgm:pt>
    <dgm:pt modelId="{FDFEFE94-FF96-4EA4-84D3-0CF3072925FC}">
      <dgm:prSet custT="1"/>
      <dgm:spPr/>
      <dgm:t>
        <a:bodyPr/>
        <a:lstStyle/>
        <a:p>
          <a:r>
            <a:rPr lang="en-US" sz="1800" dirty="0" smtClean="0"/>
            <a:t>STAGE 1. </a:t>
          </a:r>
        </a:p>
      </dgm:t>
    </dgm:pt>
    <dgm:pt modelId="{AC5F21F1-B462-4F84-B511-FBAF7C8C5FD4}" type="parTrans" cxnId="{D57CAE97-2C6E-41E0-8DB1-58988120393B}">
      <dgm:prSet/>
      <dgm:spPr/>
      <dgm:t>
        <a:bodyPr/>
        <a:lstStyle/>
        <a:p>
          <a:endParaRPr lang="fi-FI"/>
        </a:p>
      </dgm:t>
    </dgm:pt>
    <dgm:pt modelId="{8E7F5AF1-B11E-45C8-B6AF-2338B721C9F9}" type="sibTrans" cxnId="{D57CAE97-2C6E-41E0-8DB1-58988120393B}">
      <dgm:prSet/>
      <dgm:spPr/>
      <dgm:t>
        <a:bodyPr/>
        <a:lstStyle/>
        <a:p>
          <a:endParaRPr lang="fi-FI"/>
        </a:p>
      </dgm:t>
    </dgm:pt>
    <dgm:pt modelId="{3726D6B0-BDE5-4F8D-B15D-98C90FAE4315}">
      <dgm:prSet custT="1"/>
      <dgm:spPr/>
      <dgm:t>
        <a:bodyPr/>
        <a:lstStyle/>
        <a:p>
          <a:r>
            <a:rPr lang="en-US" sz="1800" dirty="0" smtClean="0"/>
            <a:t>STAGE 2.</a:t>
          </a:r>
        </a:p>
      </dgm:t>
    </dgm:pt>
    <dgm:pt modelId="{1E19CA09-6FD8-460A-9473-A617E0B73D3D}" type="parTrans" cxnId="{0E3E6737-4AC8-4868-9D4E-272D6605B984}">
      <dgm:prSet/>
      <dgm:spPr/>
      <dgm:t>
        <a:bodyPr/>
        <a:lstStyle/>
        <a:p>
          <a:endParaRPr lang="fi-FI"/>
        </a:p>
      </dgm:t>
    </dgm:pt>
    <dgm:pt modelId="{90B264BF-FDAA-494F-A31E-D6A6EC0C49BD}" type="sibTrans" cxnId="{0E3E6737-4AC8-4868-9D4E-272D6605B984}">
      <dgm:prSet/>
      <dgm:spPr/>
      <dgm:t>
        <a:bodyPr/>
        <a:lstStyle/>
        <a:p>
          <a:endParaRPr lang="fi-FI"/>
        </a:p>
      </dgm:t>
    </dgm:pt>
    <dgm:pt modelId="{37431E41-EB4E-4B3C-B57B-8CD4361EBC6E}">
      <dgm:prSet custT="1"/>
      <dgm:spPr/>
      <dgm:t>
        <a:bodyPr/>
        <a:lstStyle/>
        <a:p>
          <a:r>
            <a:rPr lang="en-US" sz="1800" dirty="0" smtClean="0"/>
            <a:t>STAGE 3. </a:t>
          </a:r>
        </a:p>
      </dgm:t>
    </dgm:pt>
    <dgm:pt modelId="{E75F7B4A-9A38-4663-9C1A-4CEBE2097598}" type="parTrans" cxnId="{4E0D5ADD-1B06-4B4E-9ED3-C24F0305A2F9}">
      <dgm:prSet/>
      <dgm:spPr/>
      <dgm:t>
        <a:bodyPr/>
        <a:lstStyle/>
        <a:p>
          <a:endParaRPr lang="fi-FI"/>
        </a:p>
      </dgm:t>
    </dgm:pt>
    <dgm:pt modelId="{0741D363-A4ED-4B28-88CC-F94B7C240AD5}" type="sibTrans" cxnId="{4E0D5ADD-1B06-4B4E-9ED3-C24F0305A2F9}">
      <dgm:prSet/>
      <dgm:spPr/>
      <dgm:t>
        <a:bodyPr/>
        <a:lstStyle/>
        <a:p>
          <a:endParaRPr lang="fi-FI"/>
        </a:p>
      </dgm:t>
    </dgm:pt>
    <dgm:pt modelId="{C603A774-0358-4082-99C3-3258007D56F3}">
      <dgm:prSet custT="1"/>
      <dgm:spPr/>
      <dgm:t>
        <a:bodyPr/>
        <a:lstStyle/>
        <a:p>
          <a:r>
            <a:rPr lang="fi-FI" sz="1800" dirty="0" smtClean="0"/>
            <a:t>STAGE 4. </a:t>
          </a:r>
        </a:p>
      </dgm:t>
    </dgm:pt>
    <dgm:pt modelId="{B21C0339-7097-4C2B-ABFB-5C127D35110F}" type="parTrans" cxnId="{EA16EEA5-E7C4-4658-986E-043B2C2AA148}">
      <dgm:prSet/>
      <dgm:spPr/>
      <dgm:t>
        <a:bodyPr/>
        <a:lstStyle/>
        <a:p>
          <a:endParaRPr lang="fi-FI"/>
        </a:p>
      </dgm:t>
    </dgm:pt>
    <dgm:pt modelId="{DDC2A928-F7AC-41F9-A076-78E73BD58C7F}" type="sibTrans" cxnId="{EA16EEA5-E7C4-4658-986E-043B2C2AA148}">
      <dgm:prSet/>
      <dgm:spPr/>
      <dgm:t>
        <a:bodyPr/>
        <a:lstStyle/>
        <a:p>
          <a:endParaRPr lang="fi-FI"/>
        </a:p>
      </dgm:t>
    </dgm:pt>
    <dgm:pt modelId="{0908B8E0-A3B7-4675-BA93-61FD11EC3C0D}">
      <dgm:prSet custT="1"/>
      <dgm:spPr/>
      <dgm:t>
        <a:bodyPr/>
        <a:lstStyle/>
        <a:p>
          <a:r>
            <a:rPr lang="en-US" sz="1800" dirty="0" smtClean="0"/>
            <a:t>STAGE 5. </a:t>
          </a:r>
        </a:p>
      </dgm:t>
    </dgm:pt>
    <dgm:pt modelId="{3C561448-88C6-4C59-A5A3-2990C68422B6}" type="parTrans" cxnId="{30D872D7-34A1-477F-AF99-8E527F2905D1}">
      <dgm:prSet/>
      <dgm:spPr/>
      <dgm:t>
        <a:bodyPr/>
        <a:lstStyle/>
        <a:p>
          <a:endParaRPr lang="fi-FI"/>
        </a:p>
      </dgm:t>
    </dgm:pt>
    <dgm:pt modelId="{2918845E-E8AC-490D-AC1A-2593E815E18C}" type="sibTrans" cxnId="{30D872D7-34A1-477F-AF99-8E527F2905D1}">
      <dgm:prSet/>
      <dgm:spPr/>
      <dgm:t>
        <a:bodyPr/>
        <a:lstStyle/>
        <a:p>
          <a:endParaRPr lang="fi-FI"/>
        </a:p>
      </dgm:t>
    </dgm:pt>
    <dgm:pt modelId="{A053E804-49CA-4689-9B31-449D48122C05}">
      <dgm:prSet custT="1"/>
      <dgm:spPr/>
      <dgm:t>
        <a:bodyPr/>
        <a:lstStyle/>
        <a:p>
          <a:r>
            <a:rPr lang="en-US" sz="1800" dirty="0" smtClean="0"/>
            <a:t>STAGE 6. </a:t>
          </a:r>
        </a:p>
      </dgm:t>
    </dgm:pt>
    <dgm:pt modelId="{615CB74F-C391-481A-B29F-457C510E033D}" type="parTrans" cxnId="{D1F773E9-1BD9-4D47-A82B-BE462CB5FFE8}">
      <dgm:prSet/>
      <dgm:spPr/>
      <dgm:t>
        <a:bodyPr/>
        <a:lstStyle/>
        <a:p>
          <a:endParaRPr lang="fi-FI"/>
        </a:p>
      </dgm:t>
    </dgm:pt>
    <dgm:pt modelId="{1E264081-85C8-4BB4-84E9-96BC1D171923}" type="sibTrans" cxnId="{D1F773E9-1BD9-4D47-A82B-BE462CB5FFE8}">
      <dgm:prSet/>
      <dgm:spPr/>
      <dgm:t>
        <a:bodyPr/>
        <a:lstStyle/>
        <a:p>
          <a:endParaRPr lang="fi-FI"/>
        </a:p>
      </dgm:t>
    </dgm:pt>
    <dgm:pt modelId="{89558237-4897-41DB-A21C-F2496DD6C7E0}">
      <dgm:prSet custT="1"/>
      <dgm:spPr/>
      <dgm:t>
        <a:bodyPr/>
        <a:lstStyle/>
        <a:p>
          <a:r>
            <a:rPr lang="en-US" sz="1800" dirty="0" smtClean="0"/>
            <a:t>Proposing a new guideline development </a:t>
          </a:r>
        </a:p>
      </dgm:t>
    </dgm:pt>
    <dgm:pt modelId="{1FDB358A-A39E-4CFB-89FA-B6E7B342EC7E}" type="parTrans" cxnId="{49671954-B349-475E-8E10-E643308C8460}">
      <dgm:prSet/>
      <dgm:spPr/>
      <dgm:t>
        <a:bodyPr/>
        <a:lstStyle/>
        <a:p>
          <a:endParaRPr lang="fi-FI"/>
        </a:p>
      </dgm:t>
    </dgm:pt>
    <dgm:pt modelId="{80E7E34F-79E5-4A76-BD9E-C2B1FA63DB46}" type="sibTrans" cxnId="{49671954-B349-475E-8E10-E643308C8460}">
      <dgm:prSet/>
      <dgm:spPr/>
      <dgm:t>
        <a:bodyPr/>
        <a:lstStyle/>
        <a:p>
          <a:endParaRPr lang="fi-FI"/>
        </a:p>
      </dgm:t>
    </dgm:pt>
    <dgm:pt modelId="{1E6545BB-4F8A-4C78-864D-1F8F161B5481}">
      <dgm:prSet custT="1"/>
      <dgm:spPr/>
      <dgm:t>
        <a:bodyPr/>
        <a:lstStyle/>
        <a:p>
          <a:r>
            <a:rPr lang="en-US" sz="1800" dirty="0" smtClean="0"/>
            <a:t>Preparation of a new guideline process</a:t>
          </a:r>
        </a:p>
        <a:p>
          <a:r>
            <a:rPr lang="en-US" sz="1800" dirty="0" smtClean="0"/>
            <a:t> </a:t>
          </a:r>
        </a:p>
      </dgm:t>
    </dgm:pt>
    <dgm:pt modelId="{D1085B8C-15B5-48F5-BC19-A5D90DE553B2}" type="parTrans" cxnId="{F308B08D-10DE-4278-9512-E24F49AA586A}">
      <dgm:prSet/>
      <dgm:spPr/>
      <dgm:t>
        <a:bodyPr/>
        <a:lstStyle/>
        <a:p>
          <a:endParaRPr lang="fi-FI"/>
        </a:p>
      </dgm:t>
    </dgm:pt>
    <dgm:pt modelId="{DF6B8BCA-5701-4963-A90F-B1C2A4BCBDB8}" type="sibTrans" cxnId="{F308B08D-10DE-4278-9512-E24F49AA586A}">
      <dgm:prSet/>
      <dgm:spPr/>
      <dgm:t>
        <a:bodyPr/>
        <a:lstStyle/>
        <a:p>
          <a:endParaRPr lang="fi-FI"/>
        </a:p>
      </dgm:t>
    </dgm:pt>
    <dgm:pt modelId="{2376840C-79A8-465D-A3CF-F836D78033E1}">
      <dgm:prSet custT="1"/>
      <dgm:spPr>
        <a:solidFill>
          <a:srgbClr val="FFFF00"/>
        </a:solidFill>
      </dgm:spPr>
      <dgm:t>
        <a:bodyPr/>
        <a:lstStyle/>
        <a:p>
          <a:r>
            <a:rPr lang="en-US" sz="1800" dirty="0" smtClean="0"/>
            <a:t>Finding and assessing the evidence </a:t>
          </a:r>
        </a:p>
      </dgm:t>
    </dgm:pt>
    <dgm:pt modelId="{7E83EB22-437A-4612-A860-2A2A082CA0FB}" type="parTrans" cxnId="{9A45BC9B-7B34-40DC-A9B4-A06B0E0F8FE7}">
      <dgm:prSet/>
      <dgm:spPr/>
      <dgm:t>
        <a:bodyPr/>
        <a:lstStyle/>
        <a:p>
          <a:endParaRPr lang="fi-FI"/>
        </a:p>
      </dgm:t>
    </dgm:pt>
    <dgm:pt modelId="{A7BBCD87-303F-4046-B72E-ADF6BDFF5911}" type="sibTrans" cxnId="{9A45BC9B-7B34-40DC-A9B4-A06B0E0F8FE7}">
      <dgm:prSet/>
      <dgm:spPr/>
      <dgm:t>
        <a:bodyPr/>
        <a:lstStyle/>
        <a:p>
          <a:endParaRPr lang="fi-FI"/>
        </a:p>
      </dgm:t>
    </dgm:pt>
    <dgm:pt modelId="{8CDEE9E3-B5A0-4622-B845-9AD2CA4FCD80}">
      <dgm:prSet custT="1"/>
      <dgm:spPr>
        <a:solidFill>
          <a:srgbClr val="FFFF00"/>
        </a:solidFill>
      </dgm:spPr>
      <dgm:t>
        <a:bodyPr/>
        <a:lstStyle/>
        <a:p>
          <a:r>
            <a:rPr lang="fi-FI" sz="1800" dirty="0" err="1" smtClean="0"/>
            <a:t>Writing</a:t>
          </a:r>
          <a:r>
            <a:rPr lang="fi-FI" sz="1800" dirty="0" smtClean="0"/>
            <a:t> </a:t>
          </a:r>
          <a:r>
            <a:rPr lang="fi-FI" sz="1800" dirty="0" err="1" smtClean="0"/>
            <a:t>the</a:t>
          </a:r>
          <a:r>
            <a:rPr lang="fi-FI" sz="1800" dirty="0" smtClean="0"/>
            <a:t> </a:t>
          </a:r>
          <a:r>
            <a:rPr lang="fi-FI" sz="1800" dirty="0" err="1" smtClean="0"/>
            <a:t>guideline</a:t>
          </a:r>
          <a:endParaRPr lang="fi-FI" sz="1800" dirty="0" smtClean="0"/>
        </a:p>
      </dgm:t>
    </dgm:pt>
    <dgm:pt modelId="{2732BBAE-9F57-4B7F-8FEC-29EA13561F94}" type="parTrans" cxnId="{E593830A-F0E9-4C32-8651-D9CF803257D4}">
      <dgm:prSet/>
      <dgm:spPr/>
      <dgm:t>
        <a:bodyPr/>
        <a:lstStyle/>
        <a:p>
          <a:endParaRPr lang="fi-FI"/>
        </a:p>
      </dgm:t>
    </dgm:pt>
    <dgm:pt modelId="{2D72A8C7-56FC-4253-8130-6C1D507CEC5F}" type="sibTrans" cxnId="{E593830A-F0E9-4C32-8651-D9CF803257D4}">
      <dgm:prSet/>
      <dgm:spPr/>
      <dgm:t>
        <a:bodyPr/>
        <a:lstStyle/>
        <a:p>
          <a:endParaRPr lang="fi-FI"/>
        </a:p>
      </dgm:t>
    </dgm:pt>
    <dgm:pt modelId="{4171BA5E-E875-4F6C-B457-0402DF997769}">
      <dgm:prSet custT="1"/>
      <dgm:spPr/>
      <dgm:t>
        <a:bodyPr/>
        <a:lstStyle/>
        <a:p>
          <a:r>
            <a:rPr lang="en-US" sz="1800" dirty="0" smtClean="0"/>
            <a:t>Subjecting the adapted guideline to external review</a:t>
          </a:r>
        </a:p>
      </dgm:t>
    </dgm:pt>
    <dgm:pt modelId="{B1CEE607-69E1-49E3-9A1C-A442D9313703}" type="parTrans" cxnId="{E88A575F-8DD7-4F41-BAAF-3E5023706712}">
      <dgm:prSet/>
      <dgm:spPr/>
      <dgm:t>
        <a:bodyPr/>
        <a:lstStyle/>
        <a:p>
          <a:endParaRPr lang="fi-FI"/>
        </a:p>
      </dgm:t>
    </dgm:pt>
    <dgm:pt modelId="{EA1922E8-39C2-4692-9999-968C1232F563}" type="sibTrans" cxnId="{E88A575F-8DD7-4F41-BAAF-3E5023706712}">
      <dgm:prSet/>
      <dgm:spPr/>
      <dgm:t>
        <a:bodyPr/>
        <a:lstStyle/>
        <a:p>
          <a:endParaRPr lang="fi-FI"/>
        </a:p>
      </dgm:t>
    </dgm:pt>
    <dgm:pt modelId="{E2810598-FA7B-4E40-BCD0-6F622C5A98CB}">
      <dgm:prSet custT="1"/>
      <dgm:spPr/>
      <dgm:t>
        <a:bodyPr/>
        <a:lstStyle/>
        <a:p>
          <a:r>
            <a:rPr lang="en-US" sz="1800" dirty="0" smtClean="0"/>
            <a:t>Approving and publishing  the adapted guideline</a:t>
          </a:r>
        </a:p>
      </dgm:t>
    </dgm:pt>
    <dgm:pt modelId="{824F4A58-2A1C-4636-A4B3-F78E7975FE5E}" type="parTrans" cxnId="{6971B9EE-CB73-4EAF-B3B5-B23DEC2FB757}">
      <dgm:prSet/>
      <dgm:spPr/>
      <dgm:t>
        <a:bodyPr/>
        <a:lstStyle/>
        <a:p>
          <a:endParaRPr lang="fi-FI"/>
        </a:p>
      </dgm:t>
    </dgm:pt>
    <dgm:pt modelId="{7F0E1937-2346-4910-8C3D-2D67E2D58176}" type="sibTrans" cxnId="{6971B9EE-CB73-4EAF-B3B5-B23DEC2FB757}">
      <dgm:prSet/>
      <dgm:spPr/>
      <dgm:t>
        <a:bodyPr/>
        <a:lstStyle/>
        <a:p>
          <a:endParaRPr lang="fi-FI"/>
        </a:p>
      </dgm:t>
    </dgm:pt>
    <dgm:pt modelId="{05E63D07-C318-4AE6-B5C6-A6B6CC81FB14}" type="pres">
      <dgm:prSet presAssocID="{FD8B571D-4FF1-479C-A867-D11446FD4E75}" presName="theList" presStyleCnt="0">
        <dgm:presLayoutVars>
          <dgm:dir/>
          <dgm:animLvl val="lvl"/>
          <dgm:resizeHandles val="exact"/>
        </dgm:presLayoutVars>
      </dgm:prSet>
      <dgm:spPr/>
      <dgm:t>
        <a:bodyPr/>
        <a:lstStyle/>
        <a:p>
          <a:endParaRPr lang="fi-FI"/>
        </a:p>
      </dgm:t>
    </dgm:pt>
    <dgm:pt modelId="{72F7BDFA-43FA-495D-BF5C-7AB30E0BA305}" type="pres">
      <dgm:prSet presAssocID="{FDFEFE94-FF96-4EA4-84D3-0CF3072925FC}" presName="compNode" presStyleCnt="0"/>
      <dgm:spPr/>
    </dgm:pt>
    <dgm:pt modelId="{A6A38B74-1FBE-41C3-8C2A-C33C464CE96B}" type="pres">
      <dgm:prSet presAssocID="{FDFEFE94-FF96-4EA4-84D3-0CF3072925FC}" presName="aNode" presStyleLbl="bgShp" presStyleIdx="0" presStyleCnt="6"/>
      <dgm:spPr/>
      <dgm:t>
        <a:bodyPr/>
        <a:lstStyle/>
        <a:p>
          <a:endParaRPr lang="fi-FI"/>
        </a:p>
      </dgm:t>
    </dgm:pt>
    <dgm:pt modelId="{A85720D7-2598-4155-868E-88336B9C3386}" type="pres">
      <dgm:prSet presAssocID="{FDFEFE94-FF96-4EA4-84D3-0CF3072925FC}" presName="textNode" presStyleLbl="bgShp" presStyleIdx="0" presStyleCnt="6"/>
      <dgm:spPr/>
      <dgm:t>
        <a:bodyPr/>
        <a:lstStyle/>
        <a:p>
          <a:endParaRPr lang="fi-FI"/>
        </a:p>
      </dgm:t>
    </dgm:pt>
    <dgm:pt modelId="{0B76CC47-2673-46CA-8FD8-837A29DA9570}" type="pres">
      <dgm:prSet presAssocID="{FDFEFE94-FF96-4EA4-84D3-0CF3072925FC}" presName="compChildNode" presStyleCnt="0"/>
      <dgm:spPr/>
    </dgm:pt>
    <dgm:pt modelId="{ED31DA8B-A435-4CDD-AD17-CB4AC09DE867}" type="pres">
      <dgm:prSet presAssocID="{FDFEFE94-FF96-4EA4-84D3-0CF3072925FC}" presName="theInnerList" presStyleCnt="0"/>
      <dgm:spPr/>
    </dgm:pt>
    <dgm:pt modelId="{958ECE26-E4A6-4416-A8A7-AC4B1483D16E}" type="pres">
      <dgm:prSet presAssocID="{89558237-4897-41DB-A21C-F2496DD6C7E0}" presName="childNode" presStyleLbl="node1" presStyleIdx="0" presStyleCnt="6">
        <dgm:presLayoutVars>
          <dgm:bulletEnabled val="1"/>
        </dgm:presLayoutVars>
      </dgm:prSet>
      <dgm:spPr/>
      <dgm:t>
        <a:bodyPr/>
        <a:lstStyle/>
        <a:p>
          <a:endParaRPr lang="fi-FI"/>
        </a:p>
      </dgm:t>
    </dgm:pt>
    <dgm:pt modelId="{9B724C92-E172-4A8D-AC15-59052302B0C7}" type="pres">
      <dgm:prSet presAssocID="{FDFEFE94-FF96-4EA4-84D3-0CF3072925FC}" presName="aSpace" presStyleCnt="0"/>
      <dgm:spPr/>
    </dgm:pt>
    <dgm:pt modelId="{CDAC3374-6B92-4B47-8C93-DA077E34957A}" type="pres">
      <dgm:prSet presAssocID="{3726D6B0-BDE5-4F8D-B15D-98C90FAE4315}" presName="compNode" presStyleCnt="0"/>
      <dgm:spPr/>
    </dgm:pt>
    <dgm:pt modelId="{D23F3519-4C85-4511-A71D-F1342B69A1C6}" type="pres">
      <dgm:prSet presAssocID="{3726D6B0-BDE5-4F8D-B15D-98C90FAE4315}" presName="aNode" presStyleLbl="bgShp" presStyleIdx="1" presStyleCnt="6"/>
      <dgm:spPr/>
      <dgm:t>
        <a:bodyPr/>
        <a:lstStyle/>
        <a:p>
          <a:endParaRPr lang="fi-FI"/>
        </a:p>
      </dgm:t>
    </dgm:pt>
    <dgm:pt modelId="{55C0BF7C-71CE-454B-BE9D-6F5A1C068A3B}" type="pres">
      <dgm:prSet presAssocID="{3726D6B0-BDE5-4F8D-B15D-98C90FAE4315}" presName="textNode" presStyleLbl="bgShp" presStyleIdx="1" presStyleCnt="6"/>
      <dgm:spPr/>
      <dgm:t>
        <a:bodyPr/>
        <a:lstStyle/>
        <a:p>
          <a:endParaRPr lang="fi-FI"/>
        </a:p>
      </dgm:t>
    </dgm:pt>
    <dgm:pt modelId="{4F7C902F-CEE3-4BF2-8501-E2E05DFABD9B}" type="pres">
      <dgm:prSet presAssocID="{3726D6B0-BDE5-4F8D-B15D-98C90FAE4315}" presName="compChildNode" presStyleCnt="0"/>
      <dgm:spPr/>
    </dgm:pt>
    <dgm:pt modelId="{FFC38E2B-6E45-41F1-9AEA-C25A674B11C2}" type="pres">
      <dgm:prSet presAssocID="{3726D6B0-BDE5-4F8D-B15D-98C90FAE4315}" presName="theInnerList" presStyleCnt="0"/>
      <dgm:spPr/>
    </dgm:pt>
    <dgm:pt modelId="{796E4E5B-9411-49F6-A51E-D6EE20DEAFAC}" type="pres">
      <dgm:prSet presAssocID="{1E6545BB-4F8A-4C78-864D-1F8F161B5481}" presName="childNode" presStyleLbl="node1" presStyleIdx="1" presStyleCnt="6">
        <dgm:presLayoutVars>
          <dgm:bulletEnabled val="1"/>
        </dgm:presLayoutVars>
      </dgm:prSet>
      <dgm:spPr/>
      <dgm:t>
        <a:bodyPr/>
        <a:lstStyle/>
        <a:p>
          <a:endParaRPr lang="fi-FI"/>
        </a:p>
      </dgm:t>
    </dgm:pt>
    <dgm:pt modelId="{06597061-0AA3-4C9A-8DB8-3467FD174679}" type="pres">
      <dgm:prSet presAssocID="{3726D6B0-BDE5-4F8D-B15D-98C90FAE4315}" presName="aSpace" presStyleCnt="0"/>
      <dgm:spPr/>
    </dgm:pt>
    <dgm:pt modelId="{BEFB0276-CAF4-4C0A-9748-56E910E4C657}" type="pres">
      <dgm:prSet presAssocID="{37431E41-EB4E-4B3C-B57B-8CD4361EBC6E}" presName="compNode" presStyleCnt="0"/>
      <dgm:spPr/>
    </dgm:pt>
    <dgm:pt modelId="{563B9F92-4542-44D1-936D-00F2A7CAC686}" type="pres">
      <dgm:prSet presAssocID="{37431E41-EB4E-4B3C-B57B-8CD4361EBC6E}" presName="aNode" presStyleLbl="bgShp" presStyleIdx="2" presStyleCnt="6"/>
      <dgm:spPr/>
      <dgm:t>
        <a:bodyPr/>
        <a:lstStyle/>
        <a:p>
          <a:endParaRPr lang="fi-FI"/>
        </a:p>
      </dgm:t>
    </dgm:pt>
    <dgm:pt modelId="{C9A482E5-942D-4AFD-963C-469F353E0B6C}" type="pres">
      <dgm:prSet presAssocID="{37431E41-EB4E-4B3C-B57B-8CD4361EBC6E}" presName="textNode" presStyleLbl="bgShp" presStyleIdx="2" presStyleCnt="6"/>
      <dgm:spPr/>
      <dgm:t>
        <a:bodyPr/>
        <a:lstStyle/>
        <a:p>
          <a:endParaRPr lang="fi-FI"/>
        </a:p>
      </dgm:t>
    </dgm:pt>
    <dgm:pt modelId="{CA963F9F-949E-47B5-B080-63525D3ACE5F}" type="pres">
      <dgm:prSet presAssocID="{37431E41-EB4E-4B3C-B57B-8CD4361EBC6E}" presName="compChildNode" presStyleCnt="0"/>
      <dgm:spPr/>
    </dgm:pt>
    <dgm:pt modelId="{BC957799-C1C6-4474-8EE9-BE70277D471F}" type="pres">
      <dgm:prSet presAssocID="{37431E41-EB4E-4B3C-B57B-8CD4361EBC6E}" presName="theInnerList" presStyleCnt="0"/>
      <dgm:spPr/>
    </dgm:pt>
    <dgm:pt modelId="{5249E01D-B35E-4F27-A1FC-6CD9C342A20E}" type="pres">
      <dgm:prSet presAssocID="{2376840C-79A8-465D-A3CF-F836D78033E1}" presName="childNode" presStyleLbl="node1" presStyleIdx="2" presStyleCnt="6">
        <dgm:presLayoutVars>
          <dgm:bulletEnabled val="1"/>
        </dgm:presLayoutVars>
      </dgm:prSet>
      <dgm:spPr/>
      <dgm:t>
        <a:bodyPr/>
        <a:lstStyle/>
        <a:p>
          <a:endParaRPr lang="fi-FI"/>
        </a:p>
      </dgm:t>
    </dgm:pt>
    <dgm:pt modelId="{023C5B4B-BBF8-4C91-94E0-982AD3A14E4D}" type="pres">
      <dgm:prSet presAssocID="{37431E41-EB4E-4B3C-B57B-8CD4361EBC6E}" presName="aSpace" presStyleCnt="0"/>
      <dgm:spPr/>
    </dgm:pt>
    <dgm:pt modelId="{5025049B-EF31-4679-AB87-0170441C2373}" type="pres">
      <dgm:prSet presAssocID="{C603A774-0358-4082-99C3-3258007D56F3}" presName="compNode" presStyleCnt="0"/>
      <dgm:spPr/>
    </dgm:pt>
    <dgm:pt modelId="{F6A210FE-DF44-4168-86B2-D2751FFA4D27}" type="pres">
      <dgm:prSet presAssocID="{C603A774-0358-4082-99C3-3258007D56F3}" presName="aNode" presStyleLbl="bgShp" presStyleIdx="3" presStyleCnt="6"/>
      <dgm:spPr/>
      <dgm:t>
        <a:bodyPr/>
        <a:lstStyle/>
        <a:p>
          <a:endParaRPr lang="fi-FI"/>
        </a:p>
      </dgm:t>
    </dgm:pt>
    <dgm:pt modelId="{81ACF57B-85D3-4269-89C4-BF870A0ABC8D}" type="pres">
      <dgm:prSet presAssocID="{C603A774-0358-4082-99C3-3258007D56F3}" presName="textNode" presStyleLbl="bgShp" presStyleIdx="3" presStyleCnt="6"/>
      <dgm:spPr/>
      <dgm:t>
        <a:bodyPr/>
        <a:lstStyle/>
        <a:p>
          <a:endParaRPr lang="fi-FI"/>
        </a:p>
      </dgm:t>
    </dgm:pt>
    <dgm:pt modelId="{2FEE9574-DB9D-4FA9-920E-CEF968A7FC99}" type="pres">
      <dgm:prSet presAssocID="{C603A774-0358-4082-99C3-3258007D56F3}" presName="compChildNode" presStyleCnt="0"/>
      <dgm:spPr/>
    </dgm:pt>
    <dgm:pt modelId="{71C7342E-AB24-4456-B6C6-74AA8188B1C7}" type="pres">
      <dgm:prSet presAssocID="{C603A774-0358-4082-99C3-3258007D56F3}" presName="theInnerList" presStyleCnt="0"/>
      <dgm:spPr/>
    </dgm:pt>
    <dgm:pt modelId="{3415402F-9C42-45D5-A812-A8968FE321BE}" type="pres">
      <dgm:prSet presAssocID="{8CDEE9E3-B5A0-4622-B845-9AD2CA4FCD80}" presName="childNode" presStyleLbl="node1" presStyleIdx="3" presStyleCnt="6">
        <dgm:presLayoutVars>
          <dgm:bulletEnabled val="1"/>
        </dgm:presLayoutVars>
      </dgm:prSet>
      <dgm:spPr/>
      <dgm:t>
        <a:bodyPr/>
        <a:lstStyle/>
        <a:p>
          <a:endParaRPr lang="fi-FI"/>
        </a:p>
      </dgm:t>
    </dgm:pt>
    <dgm:pt modelId="{3DD02E8E-840C-4716-9C2B-BC86A4DEC98E}" type="pres">
      <dgm:prSet presAssocID="{C603A774-0358-4082-99C3-3258007D56F3}" presName="aSpace" presStyleCnt="0"/>
      <dgm:spPr/>
    </dgm:pt>
    <dgm:pt modelId="{A0E010B9-A993-4AF6-BA92-C784FAA35420}" type="pres">
      <dgm:prSet presAssocID="{0908B8E0-A3B7-4675-BA93-61FD11EC3C0D}" presName="compNode" presStyleCnt="0"/>
      <dgm:spPr/>
    </dgm:pt>
    <dgm:pt modelId="{8DEC44D7-5F9F-4D30-8541-30AD8A631C60}" type="pres">
      <dgm:prSet presAssocID="{0908B8E0-A3B7-4675-BA93-61FD11EC3C0D}" presName="aNode" presStyleLbl="bgShp" presStyleIdx="4" presStyleCnt="6"/>
      <dgm:spPr/>
      <dgm:t>
        <a:bodyPr/>
        <a:lstStyle/>
        <a:p>
          <a:endParaRPr lang="fi-FI"/>
        </a:p>
      </dgm:t>
    </dgm:pt>
    <dgm:pt modelId="{69C0C823-7473-4DA6-9290-AF5BB8891755}" type="pres">
      <dgm:prSet presAssocID="{0908B8E0-A3B7-4675-BA93-61FD11EC3C0D}" presName="textNode" presStyleLbl="bgShp" presStyleIdx="4" presStyleCnt="6"/>
      <dgm:spPr/>
      <dgm:t>
        <a:bodyPr/>
        <a:lstStyle/>
        <a:p>
          <a:endParaRPr lang="fi-FI"/>
        </a:p>
      </dgm:t>
    </dgm:pt>
    <dgm:pt modelId="{B998B627-3E0B-4ED3-A0BD-33925C1B4190}" type="pres">
      <dgm:prSet presAssocID="{0908B8E0-A3B7-4675-BA93-61FD11EC3C0D}" presName="compChildNode" presStyleCnt="0"/>
      <dgm:spPr/>
    </dgm:pt>
    <dgm:pt modelId="{72E46852-2DE3-41B8-AFBA-EE7449B4E43B}" type="pres">
      <dgm:prSet presAssocID="{0908B8E0-A3B7-4675-BA93-61FD11EC3C0D}" presName="theInnerList" presStyleCnt="0"/>
      <dgm:spPr/>
    </dgm:pt>
    <dgm:pt modelId="{08DBD6D8-D3ED-4E00-83AC-00A7BA11550F}" type="pres">
      <dgm:prSet presAssocID="{4171BA5E-E875-4F6C-B457-0402DF997769}" presName="childNode" presStyleLbl="node1" presStyleIdx="4" presStyleCnt="6">
        <dgm:presLayoutVars>
          <dgm:bulletEnabled val="1"/>
        </dgm:presLayoutVars>
      </dgm:prSet>
      <dgm:spPr/>
      <dgm:t>
        <a:bodyPr/>
        <a:lstStyle/>
        <a:p>
          <a:endParaRPr lang="fi-FI"/>
        </a:p>
      </dgm:t>
    </dgm:pt>
    <dgm:pt modelId="{70DB4B60-96BD-4784-983C-A7C3F67A95B6}" type="pres">
      <dgm:prSet presAssocID="{0908B8E0-A3B7-4675-BA93-61FD11EC3C0D}" presName="aSpace" presStyleCnt="0"/>
      <dgm:spPr/>
    </dgm:pt>
    <dgm:pt modelId="{F08735FB-1CDB-4B74-B69B-C3A67C8AE3B7}" type="pres">
      <dgm:prSet presAssocID="{A053E804-49CA-4689-9B31-449D48122C05}" presName="compNode" presStyleCnt="0"/>
      <dgm:spPr/>
    </dgm:pt>
    <dgm:pt modelId="{458B71D2-2103-4031-8182-63F7E8FA597A}" type="pres">
      <dgm:prSet presAssocID="{A053E804-49CA-4689-9B31-449D48122C05}" presName="aNode" presStyleLbl="bgShp" presStyleIdx="5" presStyleCnt="6"/>
      <dgm:spPr/>
      <dgm:t>
        <a:bodyPr/>
        <a:lstStyle/>
        <a:p>
          <a:endParaRPr lang="fi-FI"/>
        </a:p>
      </dgm:t>
    </dgm:pt>
    <dgm:pt modelId="{43220049-8D52-4148-AF4B-75AEEE56FA87}" type="pres">
      <dgm:prSet presAssocID="{A053E804-49CA-4689-9B31-449D48122C05}" presName="textNode" presStyleLbl="bgShp" presStyleIdx="5" presStyleCnt="6"/>
      <dgm:spPr/>
      <dgm:t>
        <a:bodyPr/>
        <a:lstStyle/>
        <a:p>
          <a:endParaRPr lang="fi-FI"/>
        </a:p>
      </dgm:t>
    </dgm:pt>
    <dgm:pt modelId="{67F0428E-5B56-45BE-BD1D-8143A228D29D}" type="pres">
      <dgm:prSet presAssocID="{A053E804-49CA-4689-9B31-449D48122C05}" presName="compChildNode" presStyleCnt="0"/>
      <dgm:spPr/>
    </dgm:pt>
    <dgm:pt modelId="{082185C0-59AE-45E5-9B0E-AF7B5B7B98ED}" type="pres">
      <dgm:prSet presAssocID="{A053E804-49CA-4689-9B31-449D48122C05}" presName="theInnerList" presStyleCnt="0"/>
      <dgm:spPr/>
    </dgm:pt>
    <dgm:pt modelId="{EDF94EEF-124D-4929-90A5-FF929020E593}" type="pres">
      <dgm:prSet presAssocID="{E2810598-FA7B-4E40-BCD0-6F622C5A98CB}" presName="childNode" presStyleLbl="node1" presStyleIdx="5" presStyleCnt="6">
        <dgm:presLayoutVars>
          <dgm:bulletEnabled val="1"/>
        </dgm:presLayoutVars>
      </dgm:prSet>
      <dgm:spPr/>
      <dgm:t>
        <a:bodyPr/>
        <a:lstStyle/>
        <a:p>
          <a:endParaRPr lang="fi-FI"/>
        </a:p>
      </dgm:t>
    </dgm:pt>
  </dgm:ptLst>
  <dgm:cxnLst>
    <dgm:cxn modelId="{9A45BC9B-7B34-40DC-A9B4-A06B0E0F8FE7}" srcId="{37431E41-EB4E-4B3C-B57B-8CD4361EBC6E}" destId="{2376840C-79A8-465D-A3CF-F836D78033E1}" srcOrd="0" destOrd="0" parTransId="{7E83EB22-437A-4612-A860-2A2A082CA0FB}" sibTransId="{A7BBCD87-303F-4046-B72E-ADF6BDFF5911}"/>
    <dgm:cxn modelId="{E593830A-F0E9-4C32-8651-D9CF803257D4}" srcId="{C603A774-0358-4082-99C3-3258007D56F3}" destId="{8CDEE9E3-B5A0-4622-B845-9AD2CA4FCD80}" srcOrd="0" destOrd="0" parTransId="{2732BBAE-9F57-4B7F-8FEC-29EA13561F94}" sibTransId="{2D72A8C7-56FC-4253-8130-6C1D507CEC5F}"/>
    <dgm:cxn modelId="{FE153ABB-522D-4603-BEAF-F133BB90EB15}" type="presOf" srcId="{A053E804-49CA-4689-9B31-449D48122C05}" destId="{458B71D2-2103-4031-8182-63F7E8FA597A}" srcOrd="0" destOrd="0" presId="urn:microsoft.com/office/officeart/2005/8/layout/lProcess2"/>
    <dgm:cxn modelId="{119EE74D-5D11-420C-BCEA-08F4664D65AC}" type="presOf" srcId="{37431E41-EB4E-4B3C-B57B-8CD4361EBC6E}" destId="{563B9F92-4542-44D1-936D-00F2A7CAC686}" srcOrd="0" destOrd="0" presId="urn:microsoft.com/office/officeart/2005/8/layout/lProcess2"/>
    <dgm:cxn modelId="{F308B08D-10DE-4278-9512-E24F49AA586A}" srcId="{3726D6B0-BDE5-4F8D-B15D-98C90FAE4315}" destId="{1E6545BB-4F8A-4C78-864D-1F8F161B5481}" srcOrd="0" destOrd="0" parTransId="{D1085B8C-15B5-48F5-BC19-A5D90DE553B2}" sibTransId="{DF6B8BCA-5701-4963-A90F-B1C2A4BCBDB8}"/>
    <dgm:cxn modelId="{194FD8BE-6594-4A65-8C00-3FAC9C7E0472}" type="presOf" srcId="{3726D6B0-BDE5-4F8D-B15D-98C90FAE4315}" destId="{D23F3519-4C85-4511-A71D-F1342B69A1C6}" srcOrd="0" destOrd="0" presId="urn:microsoft.com/office/officeart/2005/8/layout/lProcess2"/>
    <dgm:cxn modelId="{D1F773E9-1BD9-4D47-A82B-BE462CB5FFE8}" srcId="{FD8B571D-4FF1-479C-A867-D11446FD4E75}" destId="{A053E804-49CA-4689-9B31-449D48122C05}" srcOrd="5" destOrd="0" parTransId="{615CB74F-C391-481A-B29F-457C510E033D}" sibTransId="{1E264081-85C8-4BB4-84E9-96BC1D171923}"/>
    <dgm:cxn modelId="{F0984330-4113-497A-960A-961FF6B28DAC}" type="presOf" srcId="{89558237-4897-41DB-A21C-F2496DD6C7E0}" destId="{958ECE26-E4A6-4416-A8A7-AC4B1483D16E}" srcOrd="0" destOrd="0" presId="urn:microsoft.com/office/officeart/2005/8/layout/lProcess2"/>
    <dgm:cxn modelId="{363D8D0F-433A-40E8-8654-136459DE54C7}" type="presOf" srcId="{E2810598-FA7B-4E40-BCD0-6F622C5A98CB}" destId="{EDF94EEF-124D-4929-90A5-FF929020E593}" srcOrd="0" destOrd="0" presId="urn:microsoft.com/office/officeart/2005/8/layout/lProcess2"/>
    <dgm:cxn modelId="{B487E059-D6A1-4976-BD82-31D00F528E9C}" type="presOf" srcId="{3726D6B0-BDE5-4F8D-B15D-98C90FAE4315}" destId="{55C0BF7C-71CE-454B-BE9D-6F5A1C068A3B}" srcOrd="1" destOrd="0" presId="urn:microsoft.com/office/officeart/2005/8/layout/lProcess2"/>
    <dgm:cxn modelId="{54630E89-0EAA-4AF3-A794-C8E9FC526F8B}" type="presOf" srcId="{4171BA5E-E875-4F6C-B457-0402DF997769}" destId="{08DBD6D8-D3ED-4E00-83AC-00A7BA11550F}" srcOrd="0" destOrd="0" presId="urn:microsoft.com/office/officeart/2005/8/layout/lProcess2"/>
    <dgm:cxn modelId="{B348657F-A352-4910-AD1E-38DA6515B97F}" type="presOf" srcId="{1E6545BB-4F8A-4C78-864D-1F8F161B5481}" destId="{796E4E5B-9411-49F6-A51E-D6EE20DEAFAC}" srcOrd="0" destOrd="0" presId="urn:microsoft.com/office/officeart/2005/8/layout/lProcess2"/>
    <dgm:cxn modelId="{F9481053-D4B1-4D5D-8C0D-DA3474F44D17}" type="presOf" srcId="{37431E41-EB4E-4B3C-B57B-8CD4361EBC6E}" destId="{C9A482E5-942D-4AFD-963C-469F353E0B6C}" srcOrd="1" destOrd="0" presId="urn:microsoft.com/office/officeart/2005/8/layout/lProcess2"/>
    <dgm:cxn modelId="{30D872D7-34A1-477F-AF99-8E527F2905D1}" srcId="{FD8B571D-4FF1-479C-A867-D11446FD4E75}" destId="{0908B8E0-A3B7-4675-BA93-61FD11EC3C0D}" srcOrd="4" destOrd="0" parTransId="{3C561448-88C6-4C59-A5A3-2990C68422B6}" sibTransId="{2918845E-E8AC-490D-AC1A-2593E815E18C}"/>
    <dgm:cxn modelId="{3657EE3D-25D6-4809-83CD-4F10D1E0F757}" type="presOf" srcId="{FDFEFE94-FF96-4EA4-84D3-0CF3072925FC}" destId="{A6A38B74-1FBE-41C3-8C2A-C33C464CE96B}" srcOrd="0" destOrd="0" presId="urn:microsoft.com/office/officeart/2005/8/layout/lProcess2"/>
    <dgm:cxn modelId="{2E3A3E70-6584-4468-8727-497CBE284363}" type="presOf" srcId="{C603A774-0358-4082-99C3-3258007D56F3}" destId="{81ACF57B-85D3-4269-89C4-BF870A0ABC8D}" srcOrd="1" destOrd="0" presId="urn:microsoft.com/office/officeart/2005/8/layout/lProcess2"/>
    <dgm:cxn modelId="{E88A575F-8DD7-4F41-BAAF-3E5023706712}" srcId="{0908B8E0-A3B7-4675-BA93-61FD11EC3C0D}" destId="{4171BA5E-E875-4F6C-B457-0402DF997769}" srcOrd="0" destOrd="0" parTransId="{B1CEE607-69E1-49E3-9A1C-A442D9313703}" sibTransId="{EA1922E8-39C2-4692-9999-968C1232F563}"/>
    <dgm:cxn modelId="{D57CAE97-2C6E-41E0-8DB1-58988120393B}" srcId="{FD8B571D-4FF1-479C-A867-D11446FD4E75}" destId="{FDFEFE94-FF96-4EA4-84D3-0CF3072925FC}" srcOrd="0" destOrd="0" parTransId="{AC5F21F1-B462-4F84-B511-FBAF7C8C5FD4}" sibTransId="{8E7F5AF1-B11E-45C8-B6AF-2338B721C9F9}"/>
    <dgm:cxn modelId="{9B41F1B9-FFD5-4697-AEAB-005EDC64EA63}" type="presOf" srcId="{C603A774-0358-4082-99C3-3258007D56F3}" destId="{F6A210FE-DF44-4168-86B2-D2751FFA4D27}" srcOrd="0" destOrd="0" presId="urn:microsoft.com/office/officeart/2005/8/layout/lProcess2"/>
    <dgm:cxn modelId="{49671954-B349-475E-8E10-E643308C8460}" srcId="{FDFEFE94-FF96-4EA4-84D3-0CF3072925FC}" destId="{89558237-4897-41DB-A21C-F2496DD6C7E0}" srcOrd="0" destOrd="0" parTransId="{1FDB358A-A39E-4CFB-89FA-B6E7B342EC7E}" sibTransId="{80E7E34F-79E5-4A76-BD9E-C2B1FA63DB46}"/>
    <dgm:cxn modelId="{F45C3A66-F440-4B68-8863-F6382A4E87AD}" type="presOf" srcId="{FD8B571D-4FF1-479C-A867-D11446FD4E75}" destId="{05E63D07-C318-4AE6-B5C6-A6B6CC81FB14}" srcOrd="0" destOrd="0" presId="urn:microsoft.com/office/officeart/2005/8/layout/lProcess2"/>
    <dgm:cxn modelId="{4E0D5ADD-1B06-4B4E-9ED3-C24F0305A2F9}" srcId="{FD8B571D-4FF1-479C-A867-D11446FD4E75}" destId="{37431E41-EB4E-4B3C-B57B-8CD4361EBC6E}" srcOrd="2" destOrd="0" parTransId="{E75F7B4A-9A38-4663-9C1A-4CEBE2097598}" sibTransId="{0741D363-A4ED-4B28-88CC-F94B7C240AD5}"/>
    <dgm:cxn modelId="{9E450378-442A-4441-B67D-1E9C7D5EA7DA}" type="presOf" srcId="{0908B8E0-A3B7-4675-BA93-61FD11EC3C0D}" destId="{8DEC44D7-5F9F-4D30-8541-30AD8A631C60}" srcOrd="0" destOrd="0" presId="urn:microsoft.com/office/officeart/2005/8/layout/lProcess2"/>
    <dgm:cxn modelId="{26316E16-9D02-4B28-ACD8-1AB44289CD9D}" type="presOf" srcId="{A053E804-49CA-4689-9B31-449D48122C05}" destId="{43220049-8D52-4148-AF4B-75AEEE56FA87}" srcOrd="1" destOrd="0" presId="urn:microsoft.com/office/officeart/2005/8/layout/lProcess2"/>
    <dgm:cxn modelId="{0E3E6737-4AC8-4868-9D4E-272D6605B984}" srcId="{FD8B571D-4FF1-479C-A867-D11446FD4E75}" destId="{3726D6B0-BDE5-4F8D-B15D-98C90FAE4315}" srcOrd="1" destOrd="0" parTransId="{1E19CA09-6FD8-460A-9473-A617E0B73D3D}" sibTransId="{90B264BF-FDAA-494F-A31E-D6A6EC0C49BD}"/>
    <dgm:cxn modelId="{5949C745-FF95-4E30-B366-FD55BF46A2D1}" type="presOf" srcId="{FDFEFE94-FF96-4EA4-84D3-0CF3072925FC}" destId="{A85720D7-2598-4155-868E-88336B9C3386}" srcOrd="1" destOrd="0" presId="urn:microsoft.com/office/officeart/2005/8/layout/lProcess2"/>
    <dgm:cxn modelId="{1173ECF9-D913-4BF4-B5AA-5C6F3D82022E}" type="presOf" srcId="{2376840C-79A8-465D-A3CF-F836D78033E1}" destId="{5249E01D-B35E-4F27-A1FC-6CD9C342A20E}" srcOrd="0" destOrd="0" presId="urn:microsoft.com/office/officeart/2005/8/layout/lProcess2"/>
    <dgm:cxn modelId="{EA16EEA5-E7C4-4658-986E-043B2C2AA148}" srcId="{FD8B571D-4FF1-479C-A867-D11446FD4E75}" destId="{C603A774-0358-4082-99C3-3258007D56F3}" srcOrd="3" destOrd="0" parTransId="{B21C0339-7097-4C2B-ABFB-5C127D35110F}" sibTransId="{DDC2A928-F7AC-41F9-A076-78E73BD58C7F}"/>
    <dgm:cxn modelId="{6971B9EE-CB73-4EAF-B3B5-B23DEC2FB757}" srcId="{A053E804-49CA-4689-9B31-449D48122C05}" destId="{E2810598-FA7B-4E40-BCD0-6F622C5A98CB}" srcOrd="0" destOrd="0" parTransId="{824F4A58-2A1C-4636-A4B3-F78E7975FE5E}" sibTransId="{7F0E1937-2346-4910-8C3D-2D67E2D58176}"/>
    <dgm:cxn modelId="{31791CD6-BA07-4CEC-88E2-B0B670A5DE90}" type="presOf" srcId="{0908B8E0-A3B7-4675-BA93-61FD11EC3C0D}" destId="{69C0C823-7473-4DA6-9290-AF5BB8891755}" srcOrd="1" destOrd="0" presId="urn:microsoft.com/office/officeart/2005/8/layout/lProcess2"/>
    <dgm:cxn modelId="{8CFCE06B-72A9-418C-9390-308843EBBBF2}" type="presOf" srcId="{8CDEE9E3-B5A0-4622-B845-9AD2CA4FCD80}" destId="{3415402F-9C42-45D5-A812-A8968FE321BE}" srcOrd="0" destOrd="0" presId="urn:microsoft.com/office/officeart/2005/8/layout/lProcess2"/>
    <dgm:cxn modelId="{69B5CF72-EFA1-435C-BF66-8C8A56C4E166}" type="presParOf" srcId="{05E63D07-C318-4AE6-B5C6-A6B6CC81FB14}" destId="{72F7BDFA-43FA-495D-BF5C-7AB30E0BA305}" srcOrd="0" destOrd="0" presId="urn:microsoft.com/office/officeart/2005/8/layout/lProcess2"/>
    <dgm:cxn modelId="{22C160C8-8670-4E0A-B075-5B2BE9F28CF5}" type="presParOf" srcId="{72F7BDFA-43FA-495D-BF5C-7AB30E0BA305}" destId="{A6A38B74-1FBE-41C3-8C2A-C33C464CE96B}" srcOrd="0" destOrd="0" presId="urn:microsoft.com/office/officeart/2005/8/layout/lProcess2"/>
    <dgm:cxn modelId="{3259B3BC-D5BF-453F-9BA4-56A00850DD4A}" type="presParOf" srcId="{72F7BDFA-43FA-495D-BF5C-7AB30E0BA305}" destId="{A85720D7-2598-4155-868E-88336B9C3386}" srcOrd="1" destOrd="0" presId="urn:microsoft.com/office/officeart/2005/8/layout/lProcess2"/>
    <dgm:cxn modelId="{42B4274C-1D86-4547-BEC7-422C6A337A35}" type="presParOf" srcId="{72F7BDFA-43FA-495D-BF5C-7AB30E0BA305}" destId="{0B76CC47-2673-46CA-8FD8-837A29DA9570}" srcOrd="2" destOrd="0" presId="urn:microsoft.com/office/officeart/2005/8/layout/lProcess2"/>
    <dgm:cxn modelId="{E7914B9B-B20E-4AE8-804D-7CD34B453725}" type="presParOf" srcId="{0B76CC47-2673-46CA-8FD8-837A29DA9570}" destId="{ED31DA8B-A435-4CDD-AD17-CB4AC09DE867}" srcOrd="0" destOrd="0" presId="urn:microsoft.com/office/officeart/2005/8/layout/lProcess2"/>
    <dgm:cxn modelId="{753B44FD-D351-4C48-8855-7CD69D49AEBB}" type="presParOf" srcId="{ED31DA8B-A435-4CDD-AD17-CB4AC09DE867}" destId="{958ECE26-E4A6-4416-A8A7-AC4B1483D16E}" srcOrd="0" destOrd="0" presId="urn:microsoft.com/office/officeart/2005/8/layout/lProcess2"/>
    <dgm:cxn modelId="{BA5033BA-74A0-4143-8B68-23716191F06D}" type="presParOf" srcId="{05E63D07-C318-4AE6-B5C6-A6B6CC81FB14}" destId="{9B724C92-E172-4A8D-AC15-59052302B0C7}" srcOrd="1" destOrd="0" presId="urn:microsoft.com/office/officeart/2005/8/layout/lProcess2"/>
    <dgm:cxn modelId="{7A88EFCB-C9B6-49AA-8777-8113493A1293}" type="presParOf" srcId="{05E63D07-C318-4AE6-B5C6-A6B6CC81FB14}" destId="{CDAC3374-6B92-4B47-8C93-DA077E34957A}" srcOrd="2" destOrd="0" presId="urn:microsoft.com/office/officeart/2005/8/layout/lProcess2"/>
    <dgm:cxn modelId="{8189F581-34C4-4A37-9A7D-E132B731271B}" type="presParOf" srcId="{CDAC3374-6B92-4B47-8C93-DA077E34957A}" destId="{D23F3519-4C85-4511-A71D-F1342B69A1C6}" srcOrd="0" destOrd="0" presId="urn:microsoft.com/office/officeart/2005/8/layout/lProcess2"/>
    <dgm:cxn modelId="{6132BC4F-D28A-41AF-8704-A84A975D4AEB}" type="presParOf" srcId="{CDAC3374-6B92-4B47-8C93-DA077E34957A}" destId="{55C0BF7C-71CE-454B-BE9D-6F5A1C068A3B}" srcOrd="1" destOrd="0" presId="urn:microsoft.com/office/officeart/2005/8/layout/lProcess2"/>
    <dgm:cxn modelId="{5A18A867-2D7E-4C74-A98D-B8E9DFB34512}" type="presParOf" srcId="{CDAC3374-6B92-4B47-8C93-DA077E34957A}" destId="{4F7C902F-CEE3-4BF2-8501-E2E05DFABD9B}" srcOrd="2" destOrd="0" presId="urn:microsoft.com/office/officeart/2005/8/layout/lProcess2"/>
    <dgm:cxn modelId="{1BCA2393-9ED6-465B-B26B-36D36B5C7974}" type="presParOf" srcId="{4F7C902F-CEE3-4BF2-8501-E2E05DFABD9B}" destId="{FFC38E2B-6E45-41F1-9AEA-C25A674B11C2}" srcOrd="0" destOrd="0" presId="urn:microsoft.com/office/officeart/2005/8/layout/lProcess2"/>
    <dgm:cxn modelId="{2FD85340-8F5D-48E7-831A-DCC2D40D0A0F}" type="presParOf" srcId="{FFC38E2B-6E45-41F1-9AEA-C25A674B11C2}" destId="{796E4E5B-9411-49F6-A51E-D6EE20DEAFAC}" srcOrd="0" destOrd="0" presId="urn:microsoft.com/office/officeart/2005/8/layout/lProcess2"/>
    <dgm:cxn modelId="{60709FF5-FE08-44C9-9FE9-73BA2C28421E}" type="presParOf" srcId="{05E63D07-C318-4AE6-B5C6-A6B6CC81FB14}" destId="{06597061-0AA3-4C9A-8DB8-3467FD174679}" srcOrd="3" destOrd="0" presId="urn:microsoft.com/office/officeart/2005/8/layout/lProcess2"/>
    <dgm:cxn modelId="{FBE54EF9-3E18-48B0-A745-BB042925E109}" type="presParOf" srcId="{05E63D07-C318-4AE6-B5C6-A6B6CC81FB14}" destId="{BEFB0276-CAF4-4C0A-9748-56E910E4C657}" srcOrd="4" destOrd="0" presId="urn:microsoft.com/office/officeart/2005/8/layout/lProcess2"/>
    <dgm:cxn modelId="{94CD52AA-6D35-40B8-B001-2EC38C36E314}" type="presParOf" srcId="{BEFB0276-CAF4-4C0A-9748-56E910E4C657}" destId="{563B9F92-4542-44D1-936D-00F2A7CAC686}" srcOrd="0" destOrd="0" presId="urn:microsoft.com/office/officeart/2005/8/layout/lProcess2"/>
    <dgm:cxn modelId="{3FDA46AC-30C2-4940-9748-3AE332ABCE1E}" type="presParOf" srcId="{BEFB0276-CAF4-4C0A-9748-56E910E4C657}" destId="{C9A482E5-942D-4AFD-963C-469F353E0B6C}" srcOrd="1" destOrd="0" presId="urn:microsoft.com/office/officeart/2005/8/layout/lProcess2"/>
    <dgm:cxn modelId="{1331753E-562F-42D9-9BB5-FD71DED8D265}" type="presParOf" srcId="{BEFB0276-CAF4-4C0A-9748-56E910E4C657}" destId="{CA963F9F-949E-47B5-B080-63525D3ACE5F}" srcOrd="2" destOrd="0" presId="urn:microsoft.com/office/officeart/2005/8/layout/lProcess2"/>
    <dgm:cxn modelId="{8748EDC6-DC8D-4BB0-BCAE-79AFBB0451A5}" type="presParOf" srcId="{CA963F9F-949E-47B5-B080-63525D3ACE5F}" destId="{BC957799-C1C6-4474-8EE9-BE70277D471F}" srcOrd="0" destOrd="0" presId="urn:microsoft.com/office/officeart/2005/8/layout/lProcess2"/>
    <dgm:cxn modelId="{D6566CB3-0AE0-4BAF-9F98-419CFB708B86}" type="presParOf" srcId="{BC957799-C1C6-4474-8EE9-BE70277D471F}" destId="{5249E01D-B35E-4F27-A1FC-6CD9C342A20E}" srcOrd="0" destOrd="0" presId="urn:microsoft.com/office/officeart/2005/8/layout/lProcess2"/>
    <dgm:cxn modelId="{77FA43E8-5BA9-4282-B34E-8F1CABA97852}" type="presParOf" srcId="{05E63D07-C318-4AE6-B5C6-A6B6CC81FB14}" destId="{023C5B4B-BBF8-4C91-94E0-982AD3A14E4D}" srcOrd="5" destOrd="0" presId="urn:microsoft.com/office/officeart/2005/8/layout/lProcess2"/>
    <dgm:cxn modelId="{534397B7-ED30-4DB4-83FF-CBE3A6874485}" type="presParOf" srcId="{05E63D07-C318-4AE6-B5C6-A6B6CC81FB14}" destId="{5025049B-EF31-4679-AB87-0170441C2373}" srcOrd="6" destOrd="0" presId="urn:microsoft.com/office/officeart/2005/8/layout/lProcess2"/>
    <dgm:cxn modelId="{F384C8EF-C86F-4084-BE1A-C697527398EE}" type="presParOf" srcId="{5025049B-EF31-4679-AB87-0170441C2373}" destId="{F6A210FE-DF44-4168-86B2-D2751FFA4D27}" srcOrd="0" destOrd="0" presId="urn:microsoft.com/office/officeart/2005/8/layout/lProcess2"/>
    <dgm:cxn modelId="{4CBDB5C8-44E9-4F62-8B98-625D6873150B}" type="presParOf" srcId="{5025049B-EF31-4679-AB87-0170441C2373}" destId="{81ACF57B-85D3-4269-89C4-BF870A0ABC8D}" srcOrd="1" destOrd="0" presId="urn:microsoft.com/office/officeart/2005/8/layout/lProcess2"/>
    <dgm:cxn modelId="{46B27E50-D8A0-4A4F-8FA2-4D7670CC714F}" type="presParOf" srcId="{5025049B-EF31-4679-AB87-0170441C2373}" destId="{2FEE9574-DB9D-4FA9-920E-CEF968A7FC99}" srcOrd="2" destOrd="0" presId="urn:microsoft.com/office/officeart/2005/8/layout/lProcess2"/>
    <dgm:cxn modelId="{162DBC82-9332-45B2-880C-A0DFB3A335C4}" type="presParOf" srcId="{2FEE9574-DB9D-4FA9-920E-CEF968A7FC99}" destId="{71C7342E-AB24-4456-B6C6-74AA8188B1C7}" srcOrd="0" destOrd="0" presId="urn:microsoft.com/office/officeart/2005/8/layout/lProcess2"/>
    <dgm:cxn modelId="{9BE2D251-E9C3-45AD-9EAF-60164A6CC638}" type="presParOf" srcId="{71C7342E-AB24-4456-B6C6-74AA8188B1C7}" destId="{3415402F-9C42-45D5-A812-A8968FE321BE}" srcOrd="0" destOrd="0" presId="urn:microsoft.com/office/officeart/2005/8/layout/lProcess2"/>
    <dgm:cxn modelId="{DDF02402-4ED9-43CF-B8C1-BFF498030BE5}" type="presParOf" srcId="{05E63D07-C318-4AE6-B5C6-A6B6CC81FB14}" destId="{3DD02E8E-840C-4716-9C2B-BC86A4DEC98E}" srcOrd="7" destOrd="0" presId="urn:microsoft.com/office/officeart/2005/8/layout/lProcess2"/>
    <dgm:cxn modelId="{9A1EFEFF-DE64-4352-B833-13DC4DC102C8}" type="presParOf" srcId="{05E63D07-C318-4AE6-B5C6-A6B6CC81FB14}" destId="{A0E010B9-A993-4AF6-BA92-C784FAA35420}" srcOrd="8" destOrd="0" presId="urn:microsoft.com/office/officeart/2005/8/layout/lProcess2"/>
    <dgm:cxn modelId="{979EA5CE-E35A-4BB4-91F1-7ABA25940887}" type="presParOf" srcId="{A0E010B9-A993-4AF6-BA92-C784FAA35420}" destId="{8DEC44D7-5F9F-4D30-8541-30AD8A631C60}" srcOrd="0" destOrd="0" presId="urn:microsoft.com/office/officeart/2005/8/layout/lProcess2"/>
    <dgm:cxn modelId="{BCF4A401-291D-4CF2-A24C-D2B9D06618FA}" type="presParOf" srcId="{A0E010B9-A993-4AF6-BA92-C784FAA35420}" destId="{69C0C823-7473-4DA6-9290-AF5BB8891755}" srcOrd="1" destOrd="0" presId="urn:microsoft.com/office/officeart/2005/8/layout/lProcess2"/>
    <dgm:cxn modelId="{C01BA7CC-3D5D-429B-8AF2-ADD78B34F31D}" type="presParOf" srcId="{A0E010B9-A993-4AF6-BA92-C784FAA35420}" destId="{B998B627-3E0B-4ED3-A0BD-33925C1B4190}" srcOrd="2" destOrd="0" presId="urn:microsoft.com/office/officeart/2005/8/layout/lProcess2"/>
    <dgm:cxn modelId="{239E8FF4-E98B-415A-805E-99C5ADDFFB01}" type="presParOf" srcId="{B998B627-3E0B-4ED3-A0BD-33925C1B4190}" destId="{72E46852-2DE3-41B8-AFBA-EE7449B4E43B}" srcOrd="0" destOrd="0" presId="urn:microsoft.com/office/officeart/2005/8/layout/lProcess2"/>
    <dgm:cxn modelId="{FEA6BB31-BBC9-474E-8557-D1B5D70029A2}" type="presParOf" srcId="{72E46852-2DE3-41B8-AFBA-EE7449B4E43B}" destId="{08DBD6D8-D3ED-4E00-83AC-00A7BA11550F}" srcOrd="0" destOrd="0" presId="urn:microsoft.com/office/officeart/2005/8/layout/lProcess2"/>
    <dgm:cxn modelId="{E8E3C513-EFD6-4C56-A84A-15454FCB6C48}" type="presParOf" srcId="{05E63D07-C318-4AE6-B5C6-A6B6CC81FB14}" destId="{70DB4B60-96BD-4784-983C-A7C3F67A95B6}" srcOrd="9" destOrd="0" presId="urn:microsoft.com/office/officeart/2005/8/layout/lProcess2"/>
    <dgm:cxn modelId="{6B48AF09-A118-45F5-AF8A-560138C77325}" type="presParOf" srcId="{05E63D07-C318-4AE6-B5C6-A6B6CC81FB14}" destId="{F08735FB-1CDB-4B74-B69B-C3A67C8AE3B7}" srcOrd="10" destOrd="0" presId="urn:microsoft.com/office/officeart/2005/8/layout/lProcess2"/>
    <dgm:cxn modelId="{18BBF34B-54CE-48A4-8663-A55C5FEE3656}" type="presParOf" srcId="{F08735FB-1CDB-4B74-B69B-C3A67C8AE3B7}" destId="{458B71D2-2103-4031-8182-63F7E8FA597A}" srcOrd="0" destOrd="0" presId="urn:microsoft.com/office/officeart/2005/8/layout/lProcess2"/>
    <dgm:cxn modelId="{C82E14B5-770E-47B3-AF49-030A5D65FC83}" type="presParOf" srcId="{F08735FB-1CDB-4B74-B69B-C3A67C8AE3B7}" destId="{43220049-8D52-4148-AF4B-75AEEE56FA87}" srcOrd="1" destOrd="0" presId="urn:microsoft.com/office/officeart/2005/8/layout/lProcess2"/>
    <dgm:cxn modelId="{A47A586B-33EF-48EC-A7C4-1C2F744E1BF2}" type="presParOf" srcId="{F08735FB-1CDB-4B74-B69B-C3A67C8AE3B7}" destId="{67F0428E-5B56-45BE-BD1D-8143A228D29D}" srcOrd="2" destOrd="0" presId="urn:microsoft.com/office/officeart/2005/8/layout/lProcess2"/>
    <dgm:cxn modelId="{87EAE772-4422-46BD-8AAD-E12C8FFBE48C}" type="presParOf" srcId="{67F0428E-5B56-45BE-BD1D-8143A228D29D}" destId="{082185C0-59AE-45E5-9B0E-AF7B5B7B98ED}" srcOrd="0" destOrd="0" presId="urn:microsoft.com/office/officeart/2005/8/layout/lProcess2"/>
    <dgm:cxn modelId="{B91419E0-30FA-43F3-AB81-CAC6497C5ECF}" type="presParOf" srcId="{082185C0-59AE-45E5-9B0E-AF7B5B7B98ED}" destId="{EDF94EEF-124D-4929-90A5-FF929020E593}"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8B571D-4FF1-479C-A867-D11446FD4E75}" type="doc">
      <dgm:prSet loTypeId="urn:microsoft.com/office/officeart/2005/8/layout/lProcess2" loCatId="list" qsTypeId="urn:microsoft.com/office/officeart/2005/8/quickstyle/simple1" qsCatId="simple" csTypeId="urn:microsoft.com/office/officeart/2005/8/colors/accent0_1" csCatId="mainScheme" phldr="1"/>
      <dgm:spPr/>
      <dgm:t>
        <a:bodyPr/>
        <a:lstStyle/>
        <a:p>
          <a:endParaRPr lang="fi-FI"/>
        </a:p>
      </dgm:t>
    </dgm:pt>
    <dgm:pt modelId="{FDFEFE94-FF96-4EA4-84D3-0CF3072925FC}">
      <dgm:prSet custT="1"/>
      <dgm:spPr/>
      <dgm:t>
        <a:bodyPr/>
        <a:lstStyle/>
        <a:p>
          <a:r>
            <a:rPr lang="en-US" sz="1800" dirty="0" smtClean="0"/>
            <a:t>STAGE 1. </a:t>
          </a:r>
        </a:p>
      </dgm:t>
    </dgm:pt>
    <dgm:pt modelId="{AC5F21F1-B462-4F84-B511-FBAF7C8C5FD4}" type="parTrans" cxnId="{D57CAE97-2C6E-41E0-8DB1-58988120393B}">
      <dgm:prSet/>
      <dgm:spPr/>
      <dgm:t>
        <a:bodyPr/>
        <a:lstStyle/>
        <a:p>
          <a:endParaRPr lang="fi-FI"/>
        </a:p>
      </dgm:t>
    </dgm:pt>
    <dgm:pt modelId="{8E7F5AF1-B11E-45C8-B6AF-2338B721C9F9}" type="sibTrans" cxnId="{D57CAE97-2C6E-41E0-8DB1-58988120393B}">
      <dgm:prSet/>
      <dgm:spPr/>
      <dgm:t>
        <a:bodyPr/>
        <a:lstStyle/>
        <a:p>
          <a:endParaRPr lang="fi-FI"/>
        </a:p>
      </dgm:t>
    </dgm:pt>
    <dgm:pt modelId="{3726D6B0-BDE5-4F8D-B15D-98C90FAE4315}">
      <dgm:prSet custT="1"/>
      <dgm:spPr/>
      <dgm:t>
        <a:bodyPr/>
        <a:lstStyle/>
        <a:p>
          <a:r>
            <a:rPr lang="en-US" sz="1800" dirty="0" smtClean="0"/>
            <a:t>STAGE 2. </a:t>
          </a:r>
        </a:p>
      </dgm:t>
    </dgm:pt>
    <dgm:pt modelId="{1E19CA09-6FD8-460A-9473-A617E0B73D3D}" type="parTrans" cxnId="{0E3E6737-4AC8-4868-9D4E-272D6605B984}">
      <dgm:prSet/>
      <dgm:spPr/>
      <dgm:t>
        <a:bodyPr/>
        <a:lstStyle/>
        <a:p>
          <a:endParaRPr lang="fi-FI"/>
        </a:p>
      </dgm:t>
    </dgm:pt>
    <dgm:pt modelId="{90B264BF-FDAA-494F-A31E-D6A6EC0C49BD}" type="sibTrans" cxnId="{0E3E6737-4AC8-4868-9D4E-272D6605B984}">
      <dgm:prSet/>
      <dgm:spPr/>
      <dgm:t>
        <a:bodyPr/>
        <a:lstStyle/>
        <a:p>
          <a:endParaRPr lang="fi-FI"/>
        </a:p>
      </dgm:t>
    </dgm:pt>
    <dgm:pt modelId="{37431E41-EB4E-4B3C-B57B-8CD4361EBC6E}">
      <dgm:prSet custT="1"/>
      <dgm:spPr/>
      <dgm:t>
        <a:bodyPr/>
        <a:lstStyle/>
        <a:p>
          <a:r>
            <a:rPr lang="en-US" sz="1800" dirty="0" smtClean="0"/>
            <a:t>STAGE 3. </a:t>
          </a:r>
        </a:p>
      </dgm:t>
    </dgm:pt>
    <dgm:pt modelId="{E75F7B4A-9A38-4663-9C1A-4CEBE2097598}" type="parTrans" cxnId="{4E0D5ADD-1B06-4B4E-9ED3-C24F0305A2F9}">
      <dgm:prSet/>
      <dgm:spPr/>
      <dgm:t>
        <a:bodyPr/>
        <a:lstStyle/>
        <a:p>
          <a:endParaRPr lang="fi-FI"/>
        </a:p>
      </dgm:t>
    </dgm:pt>
    <dgm:pt modelId="{0741D363-A4ED-4B28-88CC-F94B7C240AD5}" type="sibTrans" cxnId="{4E0D5ADD-1B06-4B4E-9ED3-C24F0305A2F9}">
      <dgm:prSet/>
      <dgm:spPr/>
      <dgm:t>
        <a:bodyPr/>
        <a:lstStyle/>
        <a:p>
          <a:endParaRPr lang="fi-FI"/>
        </a:p>
      </dgm:t>
    </dgm:pt>
    <dgm:pt modelId="{C603A774-0358-4082-99C3-3258007D56F3}">
      <dgm:prSet custT="1"/>
      <dgm:spPr/>
      <dgm:t>
        <a:bodyPr/>
        <a:lstStyle/>
        <a:p>
          <a:r>
            <a:rPr lang="fi-FI" sz="1800" dirty="0" smtClean="0"/>
            <a:t>STAGE 4. </a:t>
          </a:r>
        </a:p>
      </dgm:t>
    </dgm:pt>
    <dgm:pt modelId="{B21C0339-7097-4C2B-ABFB-5C127D35110F}" type="parTrans" cxnId="{EA16EEA5-E7C4-4658-986E-043B2C2AA148}">
      <dgm:prSet/>
      <dgm:spPr/>
      <dgm:t>
        <a:bodyPr/>
        <a:lstStyle/>
        <a:p>
          <a:endParaRPr lang="fi-FI"/>
        </a:p>
      </dgm:t>
    </dgm:pt>
    <dgm:pt modelId="{DDC2A928-F7AC-41F9-A076-78E73BD58C7F}" type="sibTrans" cxnId="{EA16EEA5-E7C4-4658-986E-043B2C2AA148}">
      <dgm:prSet/>
      <dgm:spPr/>
      <dgm:t>
        <a:bodyPr/>
        <a:lstStyle/>
        <a:p>
          <a:endParaRPr lang="fi-FI"/>
        </a:p>
      </dgm:t>
    </dgm:pt>
    <dgm:pt modelId="{0908B8E0-A3B7-4675-BA93-61FD11EC3C0D}">
      <dgm:prSet custT="1"/>
      <dgm:spPr/>
      <dgm:t>
        <a:bodyPr/>
        <a:lstStyle/>
        <a:p>
          <a:r>
            <a:rPr lang="en-US" sz="1800" dirty="0" smtClean="0"/>
            <a:t>STAGE 5. </a:t>
          </a:r>
        </a:p>
      </dgm:t>
    </dgm:pt>
    <dgm:pt modelId="{3C561448-88C6-4C59-A5A3-2990C68422B6}" type="parTrans" cxnId="{30D872D7-34A1-477F-AF99-8E527F2905D1}">
      <dgm:prSet/>
      <dgm:spPr/>
      <dgm:t>
        <a:bodyPr/>
        <a:lstStyle/>
        <a:p>
          <a:endParaRPr lang="fi-FI"/>
        </a:p>
      </dgm:t>
    </dgm:pt>
    <dgm:pt modelId="{2918845E-E8AC-490D-AC1A-2593E815E18C}" type="sibTrans" cxnId="{30D872D7-34A1-477F-AF99-8E527F2905D1}">
      <dgm:prSet/>
      <dgm:spPr/>
      <dgm:t>
        <a:bodyPr/>
        <a:lstStyle/>
        <a:p>
          <a:endParaRPr lang="fi-FI"/>
        </a:p>
      </dgm:t>
    </dgm:pt>
    <dgm:pt modelId="{A053E804-49CA-4689-9B31-449D48122C05}">
      <dgm:prSet custT="1"/>
      <dgm:spPr/>
      <dgm:t>
        <a:bodyPr/>
        <a:lstStyle/>
        <a:p>
          <a:r>
            <a:rPr lang="en-US" sz="1800" dirty="0" smtClean="0"/>
            <a:t>STAGE 6. </a:t>
          </a:r>
          <a:endParaRPr lang="fi-FI" sz="1800" dirty="0"/>
        </a:p>
      </dgm:t>
    </dgm:pt>
    <dgm:pt modelId="{615CB74F-C391-481A-B29F-457C510E033D}" type="parTrans" cxnId="{D1F773E9-1BD9-4D47-A82B-BE462CB5FFE8}">
      <dgm:prSet/>
      <dgm:spPr/>
      <dgm:t>
        <a:bodyPr/>
        <a:lstStyle/>
        <a:p>
          <a:endParaRPr lang="fi-FI"/>
        </a:p>
      </dgm:t>
    </dgm:pt>
    <dgm:pt modelId="{1E264081-85C8-4BB4-84E9-96BC1D171923}" type="sibTrans" cxnId="{D1F773E9-1BD9-4D47-A82B-BE462CB5FFE8}">
      <dgm:prSet/>
      <dgm:spPr/>
      <dgm:t>
        <a:bodyPr/>
        <a:lstStyle/>
        <a:p>
          <a:endParaRPr lang="fi-FI"/>
        </a:p>
      </dgm:t>
    </dgm:pt>
    <dgm:pt modelId="{BBA15EFE-2A57-4CDE-B311-E497427E1873}">
      <dgm:prSet custT="1"/>
      <dgm:spPr/>
      <dgm:t>
        <a:bodyPr/>
        <a:lstStyle/>
        <a:p>
          <a:r>
            <a:rPr lang="en-US" sz="1800" dirty="0" smtClean="0"/>
            <a:t>Proposing a guideline development or adaptation</a:t>
          </a:r>
        </a:p>
      </dgm:t>
    </dgm:pt>
    <dgm:pt modelId="{3E8104EF-C5A3-434D-8771-C07C531EA5C8}" type="parTrans" cxnId="{28705DA1-284E-4AF4-8963-6A7E981A7A03}">
      <dgm:prSet/>
      <dgm:spPr/>
      <dgm:t>
        <a:bodyPr/>
        <a:lstStyle/>
        <a:p>
          <a:endParaRPr lang="fi-FI"/>
        </a:p>
      </dgm:t>
    </dgm:pt>
    <dgm:pt modelId="{57105F5C-65DB-40AA-8E16-14AE73FE334C}" type="sibTrans" cxnId="{28705DA1-284E-4AF4-8963-6A7E981A7A03}">
      <dgm:prSet/>
      <dgm:spPr/>
      <dgm:t>
        <a:bodyPr/>
        <a:lstStyle/>
        <a:p>
          <a:endParaRPr lang="fi-FI"/>
        </a:p>
      </dgm:t>
    </dgm:pt>
    <dgm:pt modelId="{C6D4BDC1-8F94-4564-9BCF-86C2B5CD1428}">
      <dgm:prSet custT="1"/>
      <dgm:spPr/>
      <dgm:t>
        <a:bodyPr/>
        <a:lstStyle/>
        <a:p>
          <a:r>
            <a:rPr lang="en-US" sz="1800" dirty="0" smtClean="0"/>
            <a:t>Preparation of  a guideline adaptation process</a:t>
          </a:r>
        </a:p>
      </dgm:t>
    </dgm:pt>
    <dgm:pt modelId="{80B177B0-A074-4DB3-BC2E-E4C36EF1E508}" type="parTrans" cxnId="{16B8528A-DCF6-4C30-884E-9885CAB71D3E}">
      <dgm:prSet/>
      <dgm:spPr/>
      <dgm:t>
        <a:bodyPr/>
        <a:lstStyle/>
        <a:p>
          <a:endParaRPr lang="fi-FI"/>
        </a:p>
      </dgm:t>
    </dgm:pt>
    <dgm:pt modelId="{2E0C2113-F4DD-429D-B929-0B022BE52FBF}" type="sibTrans" cxnId="{16B8528A-DCF6-4C30-884E-9885CAB71D3E}">
      <dgm:prSet/>
      <dgm:spPr/>
      <dgm:t>
        <a:bodyPr/>
        <a:lstStyle/>
        <a:p>
          <a:endParaRPr lang="fi-FI"/>
        </a:p>
      </dgm:t>
    </dgm:pt>
    <dgm:pt modelId="{1F6EAA58-CD39-4B70-B37F-EBF5152064BF}">
      <dgm:prSet custT="1"/>
      <dgm:spPr>
        <a:solidFill>
          <a:srgbClr val="FFFF00"/>
        </a:solidFill>
      </dgm:spPr>
      <dgm:t>
        <a:bodyPr/>
        <a:lstStyle/>
        <a:p>
          <a:r>
            <a:rPr lang="en-US" sz="1800" dirty="0" smtClean="0"/>
            <a:t>Finding and assessing international guidelines </a:t>
          </a:r>
        </a:p>
      </dgm:t>
    </dgm:pt>
    <dgm:pt modelId="{74776C8C-8118-423E-96BE-0F06C9279121}" type="parTrans" cxnId="{6E14D064-000D-4902-92E6-68BFE948F72B}">
      <dgm:prSet/>
      <dgm:spPr/>
      <dgm:t>
        <a:bodyPr/>
        <a:lstStyle/>
        <a:p>
          <a:endParaRPr lang="fi-FI"/>
        </a:p>
      </dgm:t>
    </dgm:pt>
    <dgm:pt modelId="{F9B3C05D-3982-4268-B19C-0965DA2BB482}" type="sibTrans" cxnId="{6E14D064-000D-4902-92E6-68BFE948F72B}">
      <dgm:prSet/>
      <dgm:spPr/>
      <dgm:t>
        <a:bodyPr/>
        <a:lstStyle/>
        <a:p>
          <a:endParaRPr lang="fi-FI"/>
        </a:p>
      </dgm:t>
    </dgm:pt>
    <dgm:pt modelId="{6FE8D06C-1048-4D3B-BAB8-28376B1F1647}">
      <dgm:prSet custT="1"/>
      <dgm:spPr>
        <a:solidFill>
          <a:srgbClr val="FFFF00"/>
        </a:solidFill>
      </dgm:spPr>
      <dgm:t>
        <a:bodyPr/>
        <a:lstStyle/>
        <a:p>
          <a:r>
            <a:rPr lang="fi-FI" sz="1800" dirty="0" err="1" smtClean="0"/>
            <a:t>Adapting</a:t>
          </a:r>
          <a:r>
            <a:rPr lang="fi-FI" sz="1800" dirty="0" smtClean="0"/>
            <a:t> </a:t>
          </a:r>
          <a:r>
            <a:rPr lang="fi-FI" sz="1800" dirty="0" err="1" smtClean="0"/>
            <a:t>guideline</a:t>
          </a:r>
          <a:r>
            <a:rPr lang="fi-FI" sz="1800" dirty="0" smtClean="0"/>
            <a:t> </a:t>
          </a:r>
          <a:r>
            <a:rPr lang="fi-FI" sz="1800" dirty="0" err="1" smtClean="0"/>
            <a:t>recommen-dations</a:t>
          </a:r>
          <a:endParaRPr lang="fi-FI" sz="1800" dirty="0" smtClean="0"/>
        </a:p>
      </dgm:t>
    </dgm:pt>
    <dgm:pt modelId="{593702B3-6EB7-415A-9E2D-15BFCDB25043}" type="parTrans" cxnId="{07B6D964-9655-46C0-85DB-46DFCCD90C35}">
      <dgm:prSet/>
      <dgm:spPr/>
      <dgm:t>
        <a:bodyPr/>
        <a:lstStyle/>
        <a:p>
          <a:endParaRPr lang="fi-FI"/>
        </a:p>
      </dgm:t>
    </dgm:pt>
    <dgm:pt modelId="{190DA329-DE7D-42CA-8B67-1F1F061D488A}" type="sibTrans" cxnId="{07B6D964-9655-46C0-85DB-46DFCCD90C35}">
      <dgm:prSet/>
      <dgm:spPr/>
      <dgm:t>
        <a:bodyPr/>
        <a:lstStyle/>
        <a:p>
          <a:endParaRPr lang="fi-FI"/>
        </a:p>
      </dgm:t>
    </dgm:pt>
    <dgm:pt modelId="{ED38D925-8DF2-487B-BA6E-71295E820709}">
      <dgm:prSet custT="1"/>
      <dgm:spPr/>
      <dgm:t>
        <a:bodyPr/>
        <a:lstStyle/>
        <a:p>
          <a:r>
            <a:rPr lang="en-US" sz="1800" dirty="0" smtClean="0"/>
            <a:t>Subjecting the adapted guideline to external review</a:t>
          </a:r>
        </a:p>
      </dgm:t>
    </dgm:pt>
    <dgm:pt modelId="{6C6966B1-4182-4E5F-9218-71229D4AF28E}" type="parTrans" cxnId="{18AD3608-6753-4C61-8C87-C84BFFA83FBD}">
      <dgm:prSet/>
      <dgm:spPr/>
      <dgm:t>
        <a:bodyPr/>
        <a:lstStyle/>
        <a:p>
          <a:endParaRPr lang="fi-FI"/>
        </a:p>
      </dgm:t>
    </dgm:pt>
    <dgm:pt modelId="{036C4410-3FF3-4884-B15E-43F14D38D5E7}" type="sibTrans" cxnId="{18AD3608-6753-4C61-8C87-C84BFFA83FBD}">
      <dgm:prSet/>
      <dgm:spPr/>
      <dgm:t>
        <a:bodyPr/>
        <a:lstStyle/>
        <a:p>
          <a:endParaRPr lang="fi-FI"/>
        </a:p>
      </dgm:t>
    </dgm:pt>
    <dgm:pt modelId="{2CF28D34-80F1-4DD7-B1D4-BCAD5953A487}">
      <dgm:prSet custT="1"/>
      <dgm:spPr/>
      <dgm:t>
        <a:bodyPr/>
        <a:lstStyle/>
        <a:p>
          <a:r>
            <a:rPr lang="en-US" sz="1800" dirty="0" smtClean="0"/>
            <a:t>Approving and publishing  the adapted guideline</a:t>
          </a:r>
        </a:p>
        <a:p>
          <a:endParaRPr lang="fi-FI" sz="1700" dirty="0"/>
        </a:p>
      </dgm:t>
    </dgm:pt>
    <dgm:pt modelId="{19462931-0E6D-465A-9FD3-A32C34A3E656}" type="parTrans" cxnId="{CF16FB3E-0695-45D6-9B2B-6E50560FD325}">
      <dgm:prSet/>
      <dgm:spPr/>
      <dgm:t>
        <a:bodyPr/>
        <a:lstStyle/>
        <a:p>
          <a:endParaRPr lang="fi-FI"/>
        </a:p>
      </dgm:t>
    </dgm:pt>
    <dgm:pt modelId="{2747FABF-6A88-46A6-94F4-9E8425B1A016}" type="sibTrans" cxnId="{CF16FB3E-0695-45D6-9B2B-6E50560FD325}">
      <dgm:prSet/>
      <dgm:spPr/>
      <dgm:t>
        <a:bodyPr/>
        <a:lstStyle/>
        <a:p>
          <a:endParaRPr lang="fi-FI"/>
        </a:p>
      </dgm:t>
    </dgm:pt>
    <dgm:pt modelId="{727C7A79-9973-42A1-9E16-9DE1105CA520}" type="pres">
      <dgm:prSet presAssocID="{FD8B571D-4FF1-479C-A867-D11446FD4E75}" presName="theList" presStyleCnt="0">
        <dgm:presLayoutVars>
          <dgm:dir/>
          <dgm:animLvl val="lvl"/>
          <dgm:resizeHandles val="exact"/>
        </dgm:presLayoutVars>
      </dgm:prSet>
      <dgm:spPr/>
      <dgm:t>
        <a:bodyPr/>
        <a:lstStyle/>
        <a:p>
          <a:endParaRPr lang="fi-FI"/>
        </a:p>
      </dgm:t>
    </dgm:pt>
    <dgm:pt modelId="{77D53DD2-1E17-4648-9649-1AD3D244B70E}" type="pres">
      <dgm:prSet presAssocID="{FDFEFE94-FF96-4EA4-84D3-0CF3072925FC}" presName="compNode" presStyleCnt="0"/>
      <dgm:spPr/>
    </dgm:pt>
    <dgm:pt modelId="{BEA8C726-5C11-4651-85AF-CC2A5F6AA234}" type="pres">
      <dgm:prSet presAssocID="{FDFEFE94-FF96-4EA4-84D3-0CF3072925FC}" presName="aNode" presStyleLbl="bgShp" presStyleIdx="0" presStyleCnt="6" custLinFactNeighborX="2335" custLinFactNeighborY="-1009"/>
      <dgm:spPr/>
      <dgm:t>
        <a:bodyPr/>
        <a:lstStyle/>
        <a:p>
          <a:endParaRPr lang="fi-FI"/>
        </a:p>
      </dgm:t>
    </dgm:pt>
    <dgm:pt modelId="{87CD926C-D758-4F2B-BAB7-327BAAF5F371}" type="pres">
      <dgm:prSet presAssocID="{FDFEFE94-FF96-4EA4-84D3-0CF3072925FC}" presName="textNode" presStyleLbl="bgShp" presStyleIdx="0" presStyleCnt="6"/>
      <dgm:spPr/>
      <dgm:t>
        <a:bodyPr/>
        <a:lstStyle/>
        <a:p>
          <a:endParaRPr lang="fi-FI"/>
        </a:p>
      </dgm:t>
    </dgm:pt>
    <dgm:pt modelId="{97D52177-362A-4C8A-9207-E2314C15538D}" type="pres">
      <dgm:prSet presAssocID="{FDFEFE94-FF96-4EA4-84D3-0CF3072925FC}" presName="compChildNode" presStyleCnt="0"/>
      <dgm:spPr/>
    </dgm:pt>
    <dgm:pt modelId="{558BCFC3-0CF0-4149-A8C0-FED1C5665E05}" type="pres">
      <dgm:prSet presAssocID="{FDFEFE94-FF96-4EA4-84D3-0CF3072925FC}" presName="theInnerList" presStyleCnt="0"/>
      <dgm:spPr/>
    </dgm:pt>
    <dgm:pt modelId="{798823A3-19DF-4265-AFD2-B90724114140}" type="pres">
      <dgm:prSet presAssocID="{BBA15EFE-2A57-4CDE-B311-E497427E1873}" presName="childNode" presStyleLbl="node1" presStyleIdx="0" presStyleCnt="6">
        <dgm:presLayoutVars>
          <dgm:bulletEnabled val="1"/>
        </dgm:presLayoutVars>
      </dgm:prSet>
      <dgm:spPr/>
      <dgm:t>
        <a:bodyPr/>
        <a:lstStyle/>
        <a:p>
          <a:endParaRPr lang="fi-FI"/>
        </a:p>
      </dgm:t>
    </dgm:pt>
    <dgm:pt modelId="{044FA46A-7B6F-4968-8B6D-021B79733CA6}" type="pres">
      <dgm:prSet presAssocID="{FDFEFE94-FF96-4EA4-84D3-0CF3072925FC}" presName="aSpace" presStyleCnt="0"/>
      <dgm:spPr/>
    </dgm:pt>
    <dgm:pt modelId="{DB973B28-B7AA-4E53-8900-04BC703A69E7}" type="pres">
      <dgm:prSet presAssocID="{3726D6B0-BDE5-4F8D-B15D-98C90FAE4315}" presName="compNode" presStyleCnt="0"/>
      <dgm:spPr/>
    </dgm:pt>
    <dgm:pt modelId="{0AC133DD-C8C9-4538-80A6-DA251D309241}" type="pres">
      <dgm:prSet presAssocID="{3726D6B0-BDE5-4F8D-B15D-98C90FAE4315}" presName="aNode" presStyleLbl="bgShp" presStyleIdx="1" presStyleCnt="6"/>
      <dgm:spPr/>
      <dgm:t>
        <a:bodyPr/>
        <a:lstStyle/>
        <a:p>
          <a:endParaRPr lang="fi-FI"/>
        </a:p>
      </dgm:t>
    </dgm:pt>
    <dgm:pt modelId="{7B9D56E3-2E56-4662-9C6C-2A44F6874792}" type="pres">
      <dgm:prSet presAssocID="{3726D6B0-BDE5-4F8D-B15D-98C90FAE4315}" presName="textNode" presStyleLbl="bgShp" presStyleIdx="1" presStyleCnt="6"/>
      <dgm:spPr/>
      <dgm:t>
        <a:bodyPr/>
        <a:lstStyle/>
        <a:p>
          <a:endParaRPr lang="fi-FI"/>
        </a:p>
      </dgm:t>
    </dgm:pt>
    <dgm:pt modelId="{2DC636F3-04F3-43D3-969E-8358CB3E89EA}" type="pres">
      <dgm:prSet presAssocID="{3726D6B0-BDE5-4F8D-B15D-98C90FAE4315}" presName="compChildNode" presStyleCnt="0"/>
      <dgm:spPr/>
    </dgm:pt>
    <dgm:pt modelId="{F163292F-EE77-484A-981E-B954ED7B4CEA}" type="pres">
      <dgm:prSet presAssocID="{3726D6B0-BDE5-4F8D-B15D-98C90FAE4315}" presName="theInnerList" presStyleCnt="0"/>
      <dgm:spPr/>
    </dgm:pt>
    <dgm:pt modelId="{19B46984-CE1E-4313-8ED0-F53882D04A56}" type="pres">
      <dgm:prSet presAssocID="{C6D4BDC1-8F94-4564-9BCF-86C2B5CD1428}" presName="childNode" presStyleLbl="node1" presStyleIdx="1" presStyleCnt="6">
        <dgm:presLayoutVars>
          <dgm:bulletEnabled val="1"/>
        </dgm:presLayoutVars>
      </dgm:prSet>
      <dgm:spPr/>
      <dgm:t>
        <a:bodyPr/>
        <a:lstStyle/>
        <a:p>
          <a:endParaRPr lang="fi-FI"/>
        </a:p>
      </dgm:t>
    </dgm:pt>
    <dgm:pt modelId="{5C4A001F-AEC5-40C0-A67B-F02C4A7DD87C}" type="pres">
      <dgm:prSet presAssocID="{3726D6B0-BDE5-4F8D-B15D-98C90FAE4315}" presName="aSpace" presStyleCnt="0"/>
      <dgm:spPr/>
    </dgm:pt>
    <dgm:pt modelId="{9F90ACDB-494A-4E7E-85B2-9C7F3EA106E0}" type="pres">
      <dgm:prSet presAssocID="{37431E41-EB4E-4B3C-B57B-8CD4361EBC6E}" presName="compNode" presStyleCnt="0"/>
      <dgm:spPr/>
    </dgm:pt>
    <dgm:pt modelId="{5D6486EC-CF98-4823-BDD6-6ECC12C7F0F4}" type="pres">
      <dgm:prSet presAssocID="{37431E41-EB4E-4B3C-B57B-8CD4361EBC6E}" presName="aNode" presStyleLbl="bgShp" presStyleIdx="2" presStyleCnt="6"/>
      <dgm:spPr/>
      <dgm:t>
        <a:bodyPr/>
        <a:lstStyle/>
        <a:p>
          <a:endParaRPr lang="fi-FI"/>
        </a:p>
      </dgm:t>
    </dgm:pt>
    <dgm:pt modelId="{6BD09D56-BB27-4192-96DA-CD3061B80417}" type="pres">
      <dgm:prSet presAssocID="{37431E41-EB4E-4B3C-B57B-8CD4361EBC6E}" presName="textNode" presStyleLbl="bgShp" presStyleIdx="2" presStyleCnt="6"/>
      <dgm:spPr/>
      <dgm:t>
        <a:bodyPr/>
        <a:lstStyle/>
        <a:p>
          <a:endParaRPr lang="fi-FI"/>
        </a:p>
      </dgm:t>
    </dgm:pt>
    <dgm:pt modelId="{6EF86933-17DB-4D90-82CC-3FDFC906105A}" type="pres">
      <dgm:prSet presAssocID="{37431E41-EB4E-4B3C-B57B-8CD4361EBC6E}" presName="compChildNode" presStyleCnt="0"/>
      <dgm:spPr/>
    </dgm:pt>
    <dgm:pt modelId="{C0BA99FB-87E8-4013-A232-3755B1701719}" type="pres">
      <dgm:prSet presAssocID="{37431E41-EB4E-4B3C-B57B-8CD4361EBC6E}" presName="theInnerList" presStyleCnt="0"/>
      <dgm:spPr/>
    </dgm:pt>
    <dgm:pt modelId="{D7E7E925-F0D9-4563-8876-4EB6CBEA81AD}" type="pres">
      <dgm:prSet presAssocID="{1F6EAA58-CD39-4B70-B37F-EBF5152064BF}" presName="childNode" presStyleLbl="node1" presStyleIdx="2" presStyleCnt="6">
        <dgm:presLayoutVars>
          <dgm:bulletEnabled val="1"/>
        </dgm:presLayoutVars>
      </dgm:prSet>
      <dgm:spPr/>
      <dgm:t>
        <a:bodyPr/>
        <a:lstStyle/>
        <a:p>
          <a:endParaRPr lang="fi-FI"/>
        </a:p>
      </dgm:t>
    </dgm:pt>
    <dgm:pt modelId="{8EED179E-AA54-46DE-AE79-859C44F75F4B}" type="pres">
      <dgm:prSet presAssocID="{37431E41-EB4E-4B3C-B57B-8CD4361EBC6E}" presName="aSpace" presStyleCnt="0"/>
      <dgm:spPr/>
    </dgm:pt>
    <dgm:pt modelId="{5D727E86-E1F4-444D-8C91-D6E302EF3B1D}" type="pres">
      <dgm:prSet presAssocID="{C603A774-0358-4082-99C3-3258007D56F3}" presName="compNode" presStyleCnt="0"/>
      <dgm:spPr/>
    </dgm:pt>
    <dgm:pt modelId="{5AF437FC-EF8C-4A56-A108-19F497C8D036}" type="pres">
      <dgm:prSet presAssocID="{C603A774-0358-4082-99C3-3258007D56F3}" presName="aNode" presStyleLbl="bgShp" presStyleIdx="3" presStyleCnt="6"/>
      <dgm:spPr/>
      <dgm:t>
        <a:bodyPr/>
        <a:lstStyle/>
        <a:p>
          <a:endParaRPr lang="fi-FI"/>
        </a:p>
      </dgm:t>
    </dgm:pt>
    <dgm:pt modelId="{E44D5EF2-14B2-4531-B86E-E4A4AF74F9A8}" type="pres">
      <dgm:prSet presAssocID="{C603A774-0358-4082-99C3-3258007D56F3}" presName="textNode" presStyleLbl="bgShp" presStyleIdx="3" presStyleCnt="6"/>
      <dgm:spPr/>
      <dgm:t>
        <a:bodyPr/>
        <a:lstStyle/>
        <a:p>
          <a:endParaRPr lang="fi-FI"/>
        </a:p>
      </dgm:t>
    </dgm:pt>
    <dgm:pt modelId="{2F9A8674-EDD7-40B0-9F1D-282996E8F0EB}" type="pres">
      <dgm:prSet presAssocID="{C603A774-0358-4082-99C3-3258007D56F3}" presName="compChildNode" presStyleCnt="0"/>
      <dgm:spPr/>
    </dgm:pt>
    <dgm:pt modelId="{C414A2D5-7276-49D6-84B9-3E7E645E6791}" type="pres">
      <dgm:prSet presAssocID="{C603A774-0358-4082-99C3-3258007D56F3}" presName="theInnerList" presStyleCnt="0"/>
      <dgm:spPr/>
    </dgm:pt>
    <dgm:pt modelId="{7879E36D-85FC-49E1-9432-45CFB8FA2DB4}" type="pres">
      <dgm:prSet presAssocID="{6FE8D06C-1048-4D3B-BAB8-28376B1F1647}" presName="childNode" presStyleLbl="node1" presStyleIdx="3" presStyleCnt="6">
        <dgm:presLayoutVars>
          <dgm:bulletEnabled val="1"/>
        </dgm:presLayoutVars>
      </dgm:prSet>
      <dgm:spPr/>
      <dgm:t>
        <a:bodyPr/>
        <a:lstStyle/>
        <a:p>
          <a:endParaRPr lang="fi-FI"/>
        </a:p>
      </dgm:t>
    </dgm:pt>
    <dgm:pt modelId="{252DA765-E1F5-44EA-A407-9F36CB93CDBD}" type="pres">
      <dgm:prSet presAssocID="{C603A774-0358-4082-99C3-3258007D56F3}" presName="aSpace" presStyleCnt="0"/>
      <dgm:spPr/>
    </dgm:pt>
    <dgm:pt modelId="{E2CBF07F-5CB8-454B-ACCA-A73DAF7F14CE}" type="pres">
      <dgm:prSet presAssocID="{0908B8E0-A3B7-4675-BA93-61FD11EC3C0D}" presName="compNode" presStyleCnt="0"/>
      <dgm:spPr/>
    </dgm:pt>
    <dgm:pt modelId="{7EC5588C-4188-4120-BF37-B8B34EACB60F}" type="pres">
      <dgm:prSet presAssocID="{0908B8E0-A3B7-4675-BA93-61FD11EC3C0D}" presName="aNode" presStyleLbl="bgShp" presStyleIdx="4" presStyleCnt="6"/>
      <dgm:spPr/>
      <dgm:t>
        <a:bodyPr/>
        <a:lstStyle/>
        <a:p>
          <a:endParaRPr lang="fi-FI"/>
        </a:p>
      </dgm:t>
    </dgm:pt>
    <dgm:pt modelId="{22A64BD4-0DB3-4153-90A8-1C547728047C}" type="pres">
      <dgm:prSet presAssocID="{0908B8E0-A3B7-4675-BA93-61FD11EC3C0D}" presName="textNode" presStyleLbl="bgShp" presStyleIdx="4" presStyleCnt="6"/>
      <dgm:spPr/>
      <dgm:t>
        <a:bodyPr/>
        <a:lstStyle/>
        <a:p>
          <a:endParaRPr lang="fi-FI"/>
        </a:p>
      </dgm:t>
    </dgm:pt>
    <dgm:pt modelId="{2EBCFA8A-B0D3-4E89-8D07-6D169634B478}" type="pres">
      <dgm:prSet presAssocID="{0908B8E0-A3B7-4675-BA93-61FD11EC3C0D}" presName="compChildNode" presStyleCnt="0"/>
      <dgm:spPr/>
    </dgm:pt>
    <dgm:pt modelId="{0697CFCE-ABD2-4EFE-8632-06F88FB5BD60}" type="pres">
      <dgm:prSet presAssocID="{0908B8E0-A3B7-4675-BA93-61FD11EC3C0D}" presName="theInnerList" presStyleCnt="0"/>
      <dgm:spPr/>
    </dgm:pt>
    <dgm:pt modelId="{F845DC85-F339-42C1-920C-7F81B7CA3739}" type="pres">
      <dgm:prSet presAssocID="{ED38D925-8DF2-487B-BA6E-71295E820709}" presName="childNode" presStyleLbl="node1" presStyleIdx="4" presStyleCnt="6">
        <dgm:presLayoutVars>
          <dgm:bulletEnabled val="1"/>
        </dgm:presLayoutVars>
      </dgm:prSet>
      <dgm:spPr/>
      <dgm:t>
        <a:bodyPr/>
        <a:lstStyle/>
        <a:p>
          <a:endParaRPr lang="fi-FI"/>
        </a:p>
      </dgm:t>
    </dgm:pt>
    <dgm:pt modelId="{670E06FF-A3F8-429D-BBC0-8C7B4C55C8DD}" type="pres">
      <dgm:prSet presAssocID="{0908B8E0-A3B7-4675-BA93-61FD11EC3C0D}" presName="aSpace" presStyleCnt="0"/>
      <dgm:spPr/>
    </dgm:pt>
    <dgm:pt modelId="{BD185FFB-C56C-4788-9A6D-33F2AAB7A72A}" type="pres">
      <dgm:prSet presAssocID="{A053E804-49CA-4689-9B31-449D48122C05}" presName="compNode" presStyleCnt="0"/>
      <dgm:spPr/>
    </dgm:pt>
    <dgm:pt modelId="{6B273A6F-8DAD-4166-84AC-1571C3B412FE}" type="pres">
      <dgm:prSet presAssocID="{A053E804-49CA-4689-9B31-449D48122C05}" presName="aNode" presStyleLbl="bgShp" presStyleIdx="5" presStyleCnt="6"/>
      <dgm:spPr/>
      <dgm:t>
        <a:bodyPr/>
        <a:lstStyle/>
        <a:p>
          <a:endParaRPr lang="fi-FI"/>
        </a:p>
      </dgm:t>
    </dgm:pt>
    <dgm:pt modelId="{57993B25-139F-45ED-9C94-0C5006F0F57B}" type="pres">
      <dgm:prSet presAssocID="{A053E804-49CA-4689-9B31-449D48122C05}" presName="textNode" presStyleLbl="bgShp" presStyleIdx="5" presStyleCnt="6"/>
      <dgm:spPr/>
      <dgm:t>
        <a:bodyPr/>
        <a:lstStyle/>
        <a:p>
          <a:endParaRPr lang="fi-FI"/>
        </a:p>
      </dgm:t>
    </dgm:pt>
    <dgm:pt modelId="{761FF401-122B-43BD-8B99-616CEA4E01F3}" type="pres">
      <dgm:prSet presAssocID="{A053E804-49CA-4689-9B31-449D48122C05}" presName="compChildNode" presStyleCnt="0"/>
      <dgm:spPr/>
    </dgm:pt>
    <dgm:pt modelId="{4F5717F0-A713-4F99-B158-96E84CA79097}" type="pres">
      <dgm:prSet presAssocID="{A053E804-49CA-4689-9B31-449D48122C05}" presName="theInnerList" presStyleCnt="0"/>
      <dgm:spPr/>
    </dgm:pt>
    <dgm:pt modelId="{8A8B7B07-874D-4D1D-AE5E-8D39EBA08058}" type="pres">
      <dgm:prSet presAssocID="{2CF28D34-80F1-4DD7-B1D4-BCAD5953A487}" presName="childNode" presStyleLbl="node1" presStyleIdx="5" presStyleCnt="6">
        <dgm:presLayoutVars>
          <dgm:bulletEnabled val="1"/>
        </dgm:presLayoutVars>
      </dgm:prSet>
      <dgm:spPr/>
      <dgm:t>
        <a:bodyPr/>
        <a:lstStyle/>
        <a:p>
          <a:endParaRPr lang="fi-FI"/>
        </a:p>
      </dgm:t>
    </dgm:pt>
  </dgm:ptLst>
  <dgm:cxnLst>
    <dgm:cxn modelId="{CEBED8EA-178A-4E96-912C-B5C279263FB6}" type="presOf" srcId="{ED38D925-8DF2-487B-BA6E-71295E820709}" destId="{F845DC85-F339-42C1-920C-7F81B7CA3739}" srcOrd="0" destOrd="0" presId="urn:microsoft.com/office/officeart/2005/8/layout/lProcess2"/>
    <dgm:cxn modelId="{543602AF-903A-4C20-ACDE-B02D2C98918C}" type="presOf" srcId="{0908B8E0-A3B7-4675-BA93-61FD11EC3C0D}" destId="{7EC5588C-4188-4120-BF37-B8B34EACB60F}" srcOrd="0" destOrd="0" presId="urn:microsoft.com/office/officeart/2005/8/layout/lProcess2"/>
    <dgm:cxn modelId="{18AD3608-6753-4C61-8C87-C84BFFA83FBD}" srcId="{0908B8E0-A3B7-4675-BA93-61FD11EC3C0D}" destId="{ED38D925-8DF2-487B-BA6E-71295E820709}" srcOrd="0" destOrd="0" parTransId="{6C6966B1-4182-4E5F-9218-71229D4AF28E}" sibTransId="{036C4410-3FF3-4884-B15E-43F14D38D5E7}"/>
    <dgm:cxn modelId="{E10FB452-CE6C-4D82-BFF0-630ECD5CB182}" type="presOf" srcId="{FDFEFE94-FF96-4EA4-84D3-0CF3072925FC}" destId="{87CD926C-D758-4F2B-BAB7-327BAAF5F371}" srcOrd="1" destOrd="0" presId="urn:microsoft.com/office/officeart/2005/8/layout/lProcess2"/>
    <dgm:cxn modelId="{98044E7E-6B56-4704-8DDE-0BFF87391FB1}" type="presOf" srcId="{FD8B571D-4FF1-479C-A867-D11446FD4E75}" destId="{727C7A79-9973-42A1-9E16-9DE1105CA520}" srcOrd="0" destOrd="0" presId="urn:microsoft.com/office/officeart/2005/8/layout/lProcess2"/>
    <dgm:cxn modelId="{D1F773E9-1BD9-4D47-A82B-BE462CB5FFE8}" srcId="{FD8B571D-4FF1-479C-A867-D11446FD4E75}" destId="{A053E804-49CA-4689-9B31-449D48122C05}" srcOrd="5" destOrd="0" parTransId="{615CB74F-C391-481A-B29F-457C510E033D}" sibTransId="{1E264081-85C8-4BB4-84E9-96BC1D171923}"/>
    <dgm:cxn modelId="{B2D92650-3EDB-47DF-A65F-3F7C1901AB57}" type="presOf" srcId="{3726D6B0-BDE5-4F8D-B15D-98C90FAE4315}" destId="{0AC133DD-C8C9-4538-80A6-DA251D309241}" srcOrd="0" destOrd="0" presId="urn:microsoft.com/office/officeart/2005/8/layout/lProcess2"/>
    <dgm:cxn modelId="{B40A49C6-63DE-4C2F-82A3-AD77E54A85B9}" type="presOf" srcId="{C6D4BDC1-8F94-4564-9BCF-86C2B5CD1428}" destId="{19B46984-CE1E-4313-8ED0-F53882D04A56}" srcOrd="0" destOrd="0" presId="urn:microsoft.com/office/officeart/2005/8/layout/lProcess2"/>
    <dgm:cxn modelId="{07B6D964-9655-46C0-85DB-46DFCCD90C35}" srcId="{C603A774-0358-4082-99C3-3258007D56F3}" destId="{6FE8D06C-1048-4D3B-BAB8-28376B1F1647}" srcOrd="0" destOrd="0" parTransId="{593702B3-6EB7-415A-9E2D-15BFCDB25043}" sibTransId="{190DA329-DE7D-42CA-8B67-1F1F061D488A}"/>
    <dgm:cxn modelId="{30D872D7-34A1-477F-AF99-8E527F2905D1}" srcId="{FD8B571D-4FF1-479C-A867-D11446FD4E75}" destId="{0908B8E0-A3B7-4675-BA93-61FD11EC3C0D}" srcOrd="4" destOrd="0" parTransId="{3C561448-88C6-4C59-A5A3-2990C68422B6}" sibTransId="{2918845E-E8AC-490D-AC1A-2593E815E18C}"/>
    <dgm:cxn modelId="{3E092C93-5FBD-4812-A912-E5D9E660187F}" type="presOf" srcId="{2CF28D34-80F1-4DD7-B1D4-BCAD5953A487}" destId="{8A8B7B07-874D-4D1D-AE5E-8D39EBA08058}" srcOrd="0" destOrd="0" presId="urn:microsoft.com/office/officeart/2005/8/layout/lProcess2"/>
    <dgm:cxn modelId="{8512FC12-F2B3-446B-AC7D-74732D8B3DC3}" type="presOf" srcId="{A053E804-49CA-4689-9B31-449D48122C05}" destId="{6B273A6F-8DAD-4166-84AC-1571C3B412FE}" srcOrd="0" destOrd="0" presId="urn:microsoft.com/office/officeart/2005/8/layout/lProcess2"/>
    <dgm:cxn modelId="{6E14D064-000D-4902-92E6-68BFE948F72B}" srcId="{37431E41-EB4E-4B3C-B57B-8CD4361EBC6E}" destId="{1F6EAA58-CD39-4B70-B37F-EBF5152064BF}" srcOrd="0" destOrd="0" parTransId="{74776C8C-8118-423E-96BE-0F06C9279121}" sibTransId="{F9B3C05D-3982-4268-B19C-0965DA2BB482}"/>
    <dgm:cxn modelId="{A88D756B-BE30-4785-A21F-D06A52F9EC7E}" type="presOf" srcId="{A053E804-49CA-4689-9B31-449D48122C05}" destId="{57993B25-139F-45ED-9C94-0C5006F0F57B}" srcOrd="1" destOrd="0" presId="urn:microsoft.com/office/officeart/2005/8/layout/lProcess2"/>
    <dgm:cxn modelId="{1CFCA918-3D67-43F8-8FEB-E828E32DD6B2}" type="presOf" srcId="{6FE8D06C-1048-4D3B-BAB8-28376B1F1647}" destId="{7879E36D-85FC-49E1-9432-45CFB8FA2DB4}" srcOrd="0" destOrd="0" presId="urn:microsoft.com/office/officeart/2005/8/layout/lProcess2"/>
    <dgm:cxn modelId="{48597EF0-D943-46D1-A963-E285C0516D65}" type="presOf" srcId="{BBA15EFE-2A57-4CDE-B311-E497427E1873}" destId="{798823A3-19DF-4265-AFD2-B90724114140}" srcOrd="0" destOrd="0" presId="urn:microsoft.com/office/officeart/2005/8/layout/lProcess2"/>
    <dgm:cxn modelId="{D57CAE97-2C6E-41E0-8DB1-58988120393B}" srcId="{FD8B571D-4FF1-479C-A867-D11446FD4E75}" destId="{FDFEFE94-FF96-4EA4-84D3-0CF3072925FC}" srcOrd="0" destOrd="0" parTransId="{AC5F21F1-B462-4F84-B511-FBAF7C8C5FD4}" sibTransId="{8E7F5AF1-B11E-45C8-B6AF-2338B721C9F9}"/>
    <dgm:cxn modelId="{5987ACC7-75C5-4DA6-8522-D84BC9C43F6E}" type="presOf" srcId="{0908B8E0-A3B7-4675-BA93-61FD11EC3C0D}" destId="{22A64BD4-0DB3-4153-90A8-1C547728047C}" srcOrd="1" destOrd="0" presId="urn:microsoft.com/office/officeart/2005/8/layout/lProcess2"/>
    <dgm:cxn modelId="{C9E06671-7AB3-492C-95FC-6C8E93124A4B}" type="presOf" srcId="{37431E41-EB4E-4B3C-B57B-8CD4361EBC6E}" destId="{6BD09D56-BB27-4192-96DA-CD3061B80417}" srcOrd="1" destOrd="0" presId="urn:microsoft.com/office/officeart/2005/8/layout/lProcess2"/>
    <dgm:cxn modelId="{A09311B7-01BB-403E-8ECE-7AB09ECBC40C}" type="presOf" srcId="{37431E41-EB4E-4B3C-B57B-8CD4361EBC6E}" destId="{5D6486EC-CF98-4823-BDD6-6ECC12C7F0F4}" srcOrd="0" destOrd="0" presId="urn:microsoft.com/office/officeart/2005/8/layout/lProcess2"/>
    <dgm:cxn modelId="{AD66F768-6C3B-403C-BE86-98EF6AE886C4}" type="presOf" srcId="{3726D6B0-BDE5-4F8D-B15D-98C90FAE4315}" destId="{7B9D56E3-2E56-4662-9C6C-2A44F6874792}" srcOrd="1" destOrd="0" presId="urn:microsoft.com/office/officeart/2005/8/layout/lProcess2"/>
    <dgm:cxn modelId="{2A4D7F7D-1C25-40F4-BB56-2DE07279E86B}" type="presOf" srcId="{1F6EAA58-CD39-4B70-B37F-EBF5152064BF}" destId="{D7E7E925-F0D9-4563-8876-4EB6CBEA81AD}" srcOrd="0" destOrd="0" presId="urn:microsoft.com/office/officeart/2005/8/layout/lProcess2"/>
    <dgm:cxn modelId="{4E0D5ADD-1B06-4B4E-9ED3-C24F0305A2F9}" srcId="{FD8B571D-4FF1-479C-A867-D11446FD4E75}" destId="{37431E41-EB4E-4B3C-B57B-8CD4361EBC6E}" srcOrd="2" destOrd="0" parTransId="{E75F7B4A-9A38-4663-9C1A-4CEBE2097598}" sibTransId="{0741D363-A4ED-4B28-88CC-F94B7C240AD5}"/>
    <dgm:cxn modelId="{0E3E6737-4AC8-4868-9D4E-272D6605B984}" srcId="{FD8B571D-4FF1-479C-A867-D11446FD4E75}" destId="{3726D6B0-BDE5-4F8D-B15D-98C90FAE4315}" srcOrd="1" destOrd="0" parTransId="{1E19CA09-6FD8-460A-9473-A617E0B73D3D}" sibTransId="{90B264BF-FDAA-494F-A31E-D6A6EC0C49BD}"/>
    <dgm:cxn modelId="{EA16EEA5-E7C4-4658-986E-043B2C2AA148}" srcId="{FD8B571D-4FF1-479C-A867-D11446FD4E75}" destId="{C603A774-0358-4082-99C3-3258007D56F3}" srcOrd="3" destOrd="0" parTransId="{B21C0339-7097-4C2B-ABFB-5C127D35110F}" sibTransId="{DDC2A928-F7AC-41F9-A076-78E73BD58C7F}"/>
    <dgm:cxn modelId="{28705DA1-284E-4AF4-8963-6A7E981A7A03}" srcId="{FDFEFE94-FF96-4EA4-84D3-0CF3072925FC}" destId="{BBA15EFE-2A57-4CDE-B311-E497427E1873}" srcOrd="0" destOrd="0" parTransId="{3E8104EF-C5A3-434D-8771-C07C531EA5C8}" sibTransId="{57105F5C-65DB-40AA-8E16-14AE73FE334C}"/>
    <dgm:cxn modelId="{B83A0A77-0830-40BB-BC0A-9F83BD31BB1E}" type="presOf" srcId="{FDFEFE94-FF96-4EA4-84D3-0CF3072925FC}" destId="{BEA8C726-5C11-4651-85AF-CC2A5F6AA234}" srcOrd="0" destOrd="0" presId="urn:microsoft.com/office/officeart/2005/8/layout/lProcess2"/>
    <dgm:cxn modelId="{FD3FCA68-E523-4759-9F9C-0EB3175A065B}" type="presOf" srcId="{C603A774-0358-4082-99C3-3258007D56F3}" destId="{E44D5EF2-14B2-4531-B86E-E4A4AF74F9A8}" srcOrd="1" destOrd="0" presId="urn:microsoft.com/office/officeart/2005/8/layout/lProcess2"/>
    <dgm:cxn modelId="{CF16FB3E-0695-45D6-9B2B-6E50560FD325}" srcId="{A053E804-49CA-4689-9B31-449D48122C05}" destId="{2CF28D34-80F1-4DD7-B1D4-BCAD5953A487}" srcOrd="0" destOrd="0" parTransId="{19462931-0E6D-465A-9FD3-A32C34A3E656}" sibTransId="{2747FABF-6A88-46A6-94F4-9E8425B1A016}"/>
    <dgm:cxn modelId="{16B8528A-DCF6-4C30-884E-9885CAB71D3E}" srcId="{3726D6B0-BDE5-4F8D-B15D-98C90FAE4315}" destId="{C6D4BDC1-8F94-4564-9BCF-86C2B5CD1428}" srcOrd="0" destOrd="0" parTransId="{80B177B0-A074-4DB3-BC2E-E4C36EF1E508}" sibTransId="{2E0C2113-F4DD-429D-B929-0B022BE52FBF}"/>
    <dgm:cxn modelId="{C7261B06-867C-448D-9AA0-D92FCC79077B}" type="presOf" srcId="{C603A774-0358-4082-99C3-3258007D56F3}" destId="{5AF437FC-EF8C-4A56-A108-19F497C8D036}" srcOrd="0" destOrd="0" presId="urn:microsoft.com/office/officeart/2005/8/layout/lProcess2"/>
    <dgm:cxn modelId="{04280806-1600-4091-A585-E9CF31FFE948}" type="presParOf" srcId="{727C7A79-9973-42A1-9E16-9DE1105CA520}" destId="{77D53DD2-1E17-4648-9649-1AD3D244B70E}" srcOrd="0" destOrd="0" presId="urn:microsoft.com/office/officeart/2005/8/layout/lProcess2"/>
    <dgm:cxn modelId="{2B37062C-439A-4C14-B4F7-7921C4533935}" type="presParOf" srcId="{77D53DD2-1E17-4648-9649-1AD3D244B70E}" destId="{BEA8C726-5C11-4651-85AF-CC2A5F6AA234}" srcOrd="0" destOrd="0" presId="urn:microsoft.com/office/officeart/2005/8/layout/lProcess2"/>
    <dgm:cxn modelId="{B195649E-C3ED-450A-B175-9A9350B5B60F}" type="presParOf" srcId="{77D53DD2-1E17-4648-9649-1AD3D244B70E}" destId="{87CD926C-D758-4F2B-BAB7-327BAAF5F371}" srcOrd="1" destOrd="0" presId="urn:microsoft.com/office/officeart/2005/8/layout/lProcess2"/>
    <dgm:cxn modelId="{6368CE8A-A6CC-4C9D-951B-F86665CFF61E}" type="presParOf" srcId="{77D53DD2-1E17-4648-9649-1AD3D244B70E}" destId="{97D52177-362A-4C8A-9207-E2314C15538D}" srcOrd="2" destOrd="0" presId="urn:microsoft.com/office/officeart/2005/8/layout/lProcess2"/>
    <dgm:cxn modelId="{638CE532-0872-49DB-949D-476E0137FC3D}" type="presParOf" srcId="{97D52177-362A-4C8A-9207-E2314C15538D}" destId="{558BCFC3-0CF0-4149-A8C0-FED1C5665E05}" srcOrd="0" destOrd="0" presId="urn:microsoft.com/office/officeart/2005/8/layout/lProcess2"/>
    <dgm:cxn modelId="{1B1DAD04-B4D6-45E8-9C21-FDB0801620F9}" type="presParOf" srcId="{558BCFC3-0CF0-4149-A8C0-FED1C5665E05}" destId="{798823A3-19DF-4265-AFD2-B90724114140}" srcOrd="0" destOrd="0" presId="urn:microsoft.com/office/officeart/2005/8/layout/lProcess2"/>
    <dgm:cxn modelId="{77EBEA95-8028-48A9-9605-97B8DB75D717}" type="presParOf" srcId="{727C7A79-9973-42A1-9E16-9DE1105CA520}" destId="{044FA46A-7B6F-4968-8B6D-021B79733CA6}" srcOrd="1" destOrd="0" presId="urn:microsoft.com/office/officeart/2005/8/layout/lProcess2"/>
    <dgm:cxn modelId="{0B174067-D573-4FDB-9012-5F20D71D574B}" type="presParOf" srcId="{727C7A79-9973-42A1-9E16-9DE1105CA520}" destId="{DB973B28-B7AA-4E53-8900-04BC703A69E7}" srcOrd="2" destOrd="0" presId="urn:microsoft.com/office/officeart/2005/8/layout/lProcess2"/>
    <dgm:cxn modelId="{4F27BFDA-4B46-4595-901A-801912B0C8CB}" type="presParOf" srcId="{DB973B28-B7AA-4E53-8900-04BC703A69E7}" destId="{0AC133DD-C8C9-4538-80A6-DA251D309241}" srcOrd="0" destOrd="0" presId="urn:microsoft.com/office/officeart/2005/8/layout/lProcess2"/>
    <dgm:cxn modelId="{A006E035-36CC-4A01-B647-7E0104D80E7C}" type="presParOf" srcId="{DB973B28-B7AA-4E53-8900-04BC703A69E7}" destId="{7B9D56E3-2E56-4662-9C6C-2A44F6874792}" srcOrd="1" destOrd="0" presId="urn:microsoft.com/office/officeart/2005/8/layout/lProcess2"/>
    <dgm:cxn modelId="{1E397218-13AC-43ED-A5C3-93713390993E}" type="presParOf" srcId="{DB973B28-B7AA-4E53-8900-04BC703A69E7}" destId="{2DC636F3-04F3-43D3-969E-8358CB3E89EA}" srcOrd="2" destOrd="0" presId="urn:microsoft.com/office/officeart/2005/8/layout/lProcess2"/>
    <dgm:cxn modelId="{3AA56B98-5992-4963-B6F1-369B098541CE}" type="presParOf" srcId="{2DC636F3-04F3-43D3-969E-8358CB3E89EA}" destId="{F163292F-EE77-484A-981E-B954ED7B4CEA}" srcOrd="0" destOrd="0" presId="urn:microsoft.com/office/officeart/2005/8/layout/lProcess2"/>
    <dgm:cxn modelId="{F5ED9FC1-330F-469D-9D1D-6E34B42ADACD}" type="presParOf" srcId="{F163292F-EE77-484A-981E-B954ED7B4CEA}" destId="{19B46984-CE1E-4313-8ED0-F53882D04A56}" srcOrd="0" destOrd="0" presId="urn:microsoft.com/office/officeart/2005/8/layout/lProcess2"/>
    <dgm:cxn modelId="{1825DB12-A915-4B46-A35D-13218FF30D61}" type="presParOf" srcId="{727C7A79-9973-42A1-9E16-9DE1105CA520}" destId="{5C4A001F-AEC5-40C0-A67B-F02C4A7DD87C}" srcOrd="3" destOrd="0" presId="urn:microsoft.com/office/officeart/2005/8/layout/lProcess2"/>
    <dgm:cxn modelId="{4334FA66-B028-40F7-A7D5-01888878FD13}" type="presParOf" srcId="{727C7A79-9973-42A1-9E16-9DE1105CA520}" destId="{9F90ACDB-494A-4E7E-85B2-9C7F3EA106E0}" srcOrd="4" destOrd="0" presId="urn:microsoft.com/office/officeart/2005/8/layout/lProcess2"/>
    <dgm:cxn modelId="{F33B2C97-DEF2-4124-95FC-EE286E5D0196}" type="presParOf" srcId="{9F90ACDB-494A-4E7E-85B2-9C7F3EA106E0}" destId="{5D6486EC-CF98-4823-BDD6-6ECC12C7F0F4}" srcOrd="0" destOrd="0" presId="urn:microsoft.com/office/officeart/2005/8/layout/lProcess2"/>
    <dgm:cxn modelId="{2BB6D579-73F4-4108-9AB5-330CFB489B6F}" type="presParOf" srcId="{9F90ACDB-494A-4E7E-85B2-9C7F3EA106E0}" destId="{6BD09D56-BB27-4192-96DA-CD3061B80417}" srcOrd="1" destOrd="0" presId="urn:microsoft.com/office/officeart/2005/8/layout/lProcess2"/>
    <dgm:cxn modelId="{D554258B-BEFD-463A-99EB-4697FFC8C7CC}" type="presParOf" srcId="{9F90ACDB-494A-4E7E-85B2-9C7F3EA106E0}" destId="{6EF86933-17DB-4D90-82CC-3FDFC906105A}" srcOrd="2" destOrd="0" presId="urn:microsoft.com/office/officeart/2005/8/layout/lProcess2"/>
    <dgm:cxn modelId="{27580F4E-50EB-4309-BC6F-0FFDDD1E2312}" type="presParOf" srcId="{6EF86933-17DB-4D90-82CC-3FDFC906105A}" destId="{C0BA99FB-87E8-4013-A232-3755B1701719}" srcOrd="0" destOrd="0" presId="urn:microsoft.com/office/officeart/2005/8/layout/lProcess2"/>
    <dgm:cxn modelId="{E6DC185C-2EB9-4F93-AF52-461C57E8CD8A}" type="presParOf" srcId="{C0BA99FB-87E8-4013-A232-3755B1701719}" destId="{D7E7E925-F0D9-4563-8876-4EB6CBEA81AD}" srcOrd="0" destOrd="0" presId="urn:microsoft.com/office/officeart/2005/8/layout/lProcess2"/>
    <dgm:cxn modelId="{710C4EB3-87C7-432E-8DA3-33684157D738}" type="presParOf" srcId="{727C7A79-9973-42A1-9E16-9DE1105CA520}" destId="{8EED179E-AA54-46DE-AE79-859C44F75F4B}" srcOrd="5" destOrd="0" presId="urn:microsoft.com/office/officeart/2005/8/layout/lProcess2"/>
    <dgm:cxn modelId="{DE4410DB-C4FE-41BB-8849-41FAC245E3CC}" type="presParOf" srcId="{727C7A79-9973-42A1-9E16-9DE1105CA520}" destId="{5D727E86-E1F4-444D-8C91-D6E302EF3B1D}" srcOrd="6" destOrd="0" presId="urn:microsoft.com/office/officeart/2005/8/layout/lProcess2"/>
    <dgm:cxn modelId="{2AB66A58-8712-47C4-9956-7C930504D927}" type="presParOf" srcId="{5D727E86-E1F4-444D-8C91-D6E302EF3B1D}" destId="{5AF437FC-EF8C-4A56-A108-19F497C8D036}" srcOrd="0" destOrd="0" presId="urn:microsoft.com/office/officeart/2005/8/layout/lProcess2"/>
    <dgm:cxn modelId="{2BFF34E4-8A2D-44E5-A786-6C0B65B3FFE9}" type="presParOf" srcId="{5D727E86-E1F4-444D-8C91-D6E302EF3B1D}" destId="{E44D5EF2-14B2-4531-B86E-E4A4AF74F9A8}" srcOrd="1" destOrd="0" presId="urn:microsoft.com/office/officeart/2005/8/layout/lProcess2"/>
    <dgm:cxn modelId="{9A529B7B-C0CC-4FC0-9A21-DE4F550E4965}" type="presParOf" srcId="{5D727E86-E1F4-444D-8C91-D6E302EF3B1D}" destId="{2F9A8674-EDD7-40B0-9F1D-282996E8F0EB}" srcOrd="2" destOrd="0" presId="urn:microsoft.com/office/officeart/2005/8/layout/lProcess2"/>
    <dgm:cxn modelId="{7057AD0E-C890-4FE3-BAE1-1315017A420B}" type="presParOf" srcId="{2F9A8674-EDD7-40B0-9F1D-282996E8F0EB}" destId="{C414A2D5-7276-49D6-84B9-3E7E645E6791}" srcOrd="0" destOrd="0" presId="urn:microsoft.com/office/officeart/2005/8/layout/lProcess2"/>
    <dgm:cxn modelId="{B8F7FE31-E936-489A-BC10-A78F9511580D}" type="presParOf" srcId="{C414A2D5-7276-49D6-84B9-3E7E645E6791}" destId="{7879E36D-85FC-49E1-9432-45CFB8FA2DB4}" srcOrd="0" destOrd="0" presId="urn:microsoft.com/office/officeart/2005/8/layout/lProcess2"/>
    <dgm:cxn modelId="{95F4F9C1-C067-4F6C-B975-51DA7FA03842}" type="presParOf" srcId="{727C7A79-9973-42A1-9E16-9DE1105CA520}" destId="{252DA765-E1F5-44EA-A407-9F36CB93CDBD}" srcOrd="7" destOrd="0" presId="urn:microsoft.com/office/officeart/2005/8/layout/lProcess2"/>
    <dgm:cxn modelId="{B315A0BF-7D38-48BD-B7D1-E0E086C237B1}" type="presParOf" srcId="{727C7A79-9973-42A1-9E16-9DE1105CA520}" destId="{E2CBF07F-5CB8-454B-ACCA-A73DAF7F14CE}" srcOrd="8" destOrd="0" presId="urn:microsoft.com/office/officeart/2005/8/layout/lProcess2"/>
    <dgm:cxn modelId="{9BE52705-D6E6-454D-AC77-F930708F64AE}" type="presParOf" srcId="{E2CBF07F-5CB8-454B-ACCA-A73DAF7F14CE}" destId="{7EC5588C-4188-4120-BF37-B8B34EACB60F}" srcOrd="0" destOrd="0" presId="urn:microsoft.com/office/officeart/2005/8/layout/lProcess2"/>
    <dgm:cxn modelId="{A9AF181A-FBC3-43B6-BAC5-86B3CB116679}" type="presParOf" srcId="{E2CBF07F-5CB8-454B-ACCA-A73DAF7F14CE}" destId="{22A64BD4-0DB3-4153-90A8-1C547728047C}" srcOrd="1" destOrd="0" presId="urn:microsoft.com/office/officeart/2005/8/layout/lProcess2"/>
    <dgm:cxn modelId="{A567910D-7842-49D8-891D-1887CE92BD0E}" type="presParOf" srcId="{E2CBF07F-5CB8-454B-ACCA-A73DAF7F14CE}" destId="{2EBCFA8A-B0D3-4E89-8D07-6D169634B478}" srcOrd="2" destOrd="0" presId="urn:microsoft.com/office/officeart/2005/8/layout/lProcess2"/>
    <dgm:cxn modelId="{FA889FA7-7FE0-4204-A123-51512AF9F65C}" type="presParOf" srcId="{2EBCFA8A-B0D3-4E89-8D07-6D169634B478}" destId="{0697CFCE-ABD2-4EFE-8632-06F88FB5BD60}" srcOrd="0" destOrd="0" presId="urn:microsoft.com/office/officeart/2005/8/layout/lProcess2"/>
    <dgm:cxn modelId="{2EB0418F-121D-49F2-BAA0-5F943EFA013C}" type="presParOf" srcId="{0697CFCE-ABD2-4EFE-8632-06F88FB5BD60}" destId="{F845DC85-F339-42C1-920C-7F81B7CA3739}" srcOrd="0" destOrd="0" presId="urn:microsoft.com/office/officeart/2005/8/layout/lProcess2"/>
    <dgm:cxn modelId="{22AB90FF-3493-40C3-B096-61A3A4937CA3}" type="presParOf" srcId="{727C7A79-9973-42A1-9E16-9DE1105CA520}" destId="{670E06FF-A3F8-429D-BBC0-8C7B4C55C8DD}" srcOrd="9" destOrd="0" presId="urn:microsoft.com/office/officeart/2005/8/layout/lProcess2"/>
    <dgm:cxn modelId="{E84F9183-794F-4567-8189-D87FFFAB1E87}" type="presParOf" srcId="{727C7A79-9973-42A1-9E16-9DE1105CA520}" destId="{BD185FFB-C56C-4788-9A6D-33F2AAB7A72A}" srcOrd="10" destOrd="0" presId="urn:microsoft.com/office/officeart/2005/8/layout/lProcess2"/>
    <dgm:cxn modelId="{88DB07BD-93DE-4C84-9C3A-6CBDBDA8111B}" type="presParOf" srcId="{BD185FFB-C56C-4788-9A6D-33F2AAB7A72A}" destId="{6B273A6F-8DAD-4166-84AC-1571C3B412FE}" srcOrd="0" destOrd="0" presId="urn:microsoft.com/office/officeart/2005/8/layout/lProcess2"/>
    <dgm:cxn modelId="{053F4DF1-D77F-4C54-A672-A8BCD7F035EB}" type="presParOf" srcId="{BD185FFB-C56C-4788-9A6D-33F2AAB7A72A}" destId="{57993B25-139F-45ED-9C94-0C5006F0F57B}" srcOrd="1" destOrd="0" presId="urn:microsoft.com/office/officeart/2005/8/layout/lProcess2"/>
    <dgm:cxn modelId="{67F0B7E5-FD5D-467F-B4C7-047FE2AD4BE1}" type="presParOf" srcId="{BD185FFB-C56C-4788-9A6D-33F2AAB7A72A}" destId="{761FF401-122B-43BD-8B99-616CEA4E01F3}" srcOrd="2" destOrd="0" presId="urn:microsoft.com/office/officeart/2005/8/layout/lProcess2"/>
    <dgm:cxn modelId="{435C4BC1-D658-43F6-ADB7-8989BB79BA56}" type="presParOf" srcId="{761FF401-122B-43BD-8B99-616CEA4E01F3}" destId="{4F5717F0-A713-4F99-B158-96E84CA79097}" srcOrd="0" destOrd="0" presId="urn:microsoft.com/office/officeart/2005/8/layout/lProcess2"/>
    <dgm:cxn modelId="{888B044E-23C2-420B-85F9-52A331436DD8}" type="presParOf" srcId="{4F5717F0-A713-4F99-B158-96E84CA79097}" destId="{8A8B7B07-874D-4D1D-AE5E-8D39EBA08058}"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A38B74-1FBE-41C3-8C2A-C33C464CE96B}">
      <dsp:nvSpPr>
        <dsp:cNvPr id="0" name=""/>
        <dsp:cNvSpPr/>
      </dsp:nvSpPr>
      <dsp:spPr>
        <a:xfrm>
          <a:off x="4704" y="0"/>
          <a:ext cx="1858836" cy="40415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1. </a:t>
          </a:r>
        </a:p>
      </dsp:txBody>
      <dsp:txXfrm>
        <a:off x="4704" y="0"/>
        <a:ext cx="1858836" cy="1212457"/>
      </dsp:txXfrm>
    </dsp:sp>
    <dsp:sp modelId="{958ECE26-E4A6-4416-A8A7-AC4B1483D16E}">
      <dsp:nvSpPr>
        <dsp:cNvPr id="0" name=""/>
        <dsp:cNvSpPr/>
      </dsp:nvSpPr>
      <dsp:spPr>
        <a:xfrm>
          <a:off x="190588" y="1212457"/>
          <a:ext cx="1487068" cy="262699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Proposing a new guideline development </a:t>
          </a:r>
        </a:p>
      </dsp:txBody>
      <dsp:txXfrm>
        <a:off x="234143" y="1256012"/>
        <a:ext cx="1399958" cy="2539881"/>
      </dsp:txXfrm>
    </dsp:sp>
    <dsp:sp modelId="{D23F3519-4C85-4511-A71D-F1342B69A1C6}">
      <dsp:nvSpPr>
        <dsp:cNvPr id="0" name=""/>
        <dsp:cNvSpPr/>
      </dsp:nvSpPr>
      <dsp:spPr>
        <a:xfrm>
          <a:off x="2002953" y="0"/>
          <a:ext cx="1858836" cy="40415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2.</a:t>
          </a:r>
        </a:p>
      </dsp:txBody>
      <dsp:txXfrm>
        <a:off x="2002953" y="0"/>
        <a:ext cx="1858836" cy="1212457"/>
      </dsp:txXfrm>
    </dsp:sp>
    <dsp:sp modelId="{796E4E5B-9411-49F6-A51E-D6EE20DEAFAC}">
      <dsp:nvSpPr>
        <dsp:cNvPr id="0" name=""/>
        <dsp:cNvSpPr/>
      </dsp:nvSpPr>
      <dsp:spPr>
        <a:xfrm>
          <a:off x="2188837" y="1212457"/>
          <a:ext cx="1487068" cy="262699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Preparation of a new guideline process</a:t>
          </a:r>
        </a:p>
        <a:p>
          <a:pPr lvl="0" algn="ctr" defTabSz="800100">
            <a:lnSpc>
              <a:spcPct val="90000"/>
            </a:lnSpc>
            <a:spcBef>
              <a:spcPct val="0"/>
            </a:spcBef>
            <a:spcAft>
              <a:spcPct val="35000"/>
            </a:spcAft>
          </a:pPr>
          <a:r>
            <a:rPr lang="en-US" sz="1800" kern="1200" dirty="0" smtClean="0"/>
            <a:t> </a:t>
          </a:r>
        </a:p>
      </dsp:txBody>
      <dsp:txXfrm>
        <a:off x="2232392" y="1256012"/>
        <a:ext cx="1399958" cy="2539881"/>
      </dsp:txXfrm>
    </dsp:sp>
    <dsp:sp modelId="{563B9F92-4542-44D1-936D-00F2A7CAC686}">
      <dsp:nvSpPr>
        <dsp:cNvPr id="0" name=""/>
        <dsp:cNvSpPr/>
      </dsp:nvSpPr>
      <dsp:spPr>
        <a:xfrm>
          <a:off x="4001202" y="0"/>
          <a:ext cx="1858836" cy="40415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3. </a:t>
          </a:r>
        </a:p>
      </dsp:txBody>
      <dsp:txXfrm>
        <a:off x="4001202" y="0"/>
        <a:ext cx="1858836" cy="1212457"/>
      </dsp:txXfrm>
    </dsp:sp>
    <dsp:sp modelId="{5249E01D-B35E-4F27-A1FC-6CD9C342A20E}">
      <dsp:nvSpPr>
        <dsp:cNvPr id="0" name=""/>
        <dsp:cNvSpPr/>
      </dsp:nvSpPr>
      <dsp:spPr>
        <a:xfrm>
          <a:off x="4187086" y="1212457"/>
          <a:ext cx="1487068" cy="2626991"/>
        </a:xfrm>
        <a:prstGeom prst="roundRect">
          <a:avLst>
            <a:gd name="adj" fmla="val 10000"/>
          </a:avLst>
        </a:prstGeom>
        <a:solidFill>
          <a:srgbClr val="FFFF00"/>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Finding and assessing the evidence </a:t>
          </a:r>
        </a:p>
      </dsp:txBody>
      <dsp:txXfrm>
        <a:off x="4230641" y="1256012"/>
        <a:ext cx="1399958" cy="2539881"/>
      </dsp:txXfrm>
    </dsp:sp>
    <dsp:sp modelId="{F6A210FE-DF44-4168-86B2-D2751FFA4D27}">
      <dsp:nvSpPr>
        <dsp:cNvPr id="0" name=""/>
        <dsp:cNvSpPr/>
      </dsp:nvSpPr>
      <dsp:spPr>
        <a:xfrm>
          <a:off x="5999451" y="0"/>
          <a:ext cx="1858836" cy="40415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i-FI" sz="1800" kern="1200" dirty="0" smtClean="0"/>
            <a:t>STAGE 4. </a:t>
          </a:r>
        </a:p>
      </dsp:txBody>
      <dsp:txXfrm>
        <a:off x="5999451" y="0"/>
        <a:ext cx="1858836" cy="1212457"/>
      </dsp:txXfrm>
    </dsp:sp>
    <dsp:sp modelId="{3415402F-9C42-45D5-A812-A8968FE321BE}">
      <dsp:nvSpPr>
        <dsp:cNvPr id="0" name=""/>
        <dsp:cNvSpPr/>
      </dsp:nvSpPr>
      <dsp:spPr>
        <a:xfrm>
          <a:off x="6185335" y="1212457"/>
          <a:ext cx="1487068" cy="2626991"/>
        </a:xfrm>
        <a:prstGeom prst="roundRect">
          <a:avLst>
            <a:gd name="adj" fmla="val 10000"/>
          </a:avLst>
        </a:prstGeom>
        <a:solidFill>
          <a:srgbClr val="FFFF00"/>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i-FI" sz="1800" kern="1200" dirty="0" err="1" smtClean="0"/>
            <a:t>Writing</a:t>
          </a:r>
          <a:r>
            <a:rPr lang="fi-FI" sz="1800" kern="1200" dirty="0" smtClean="0"/>
            <a:t> </a:t>
          </a:r>
          <a:r>
            <a:rPr lang="fi-FI" sz="1800" kern="1200" dirty="0" err="1" smtClean="0"/>
            <a:t>the</a:t>
          </a:r>
          <a:r>
            <a:rPr lang="fi-FI" sz="1800" kern="1200" dirty="0" smtClean="0"/>
            <a:t> </a:t>
          </a:r>
          <a:r>
            <a:rPr lang="fi-FI" sz="1800" kern="1200" dirty="0" err="1" smtClean="0"/>
            <a:t>guideline</a:t>
          </a:r>
          <a:endParaRPr lang="fi-FI" sz="1800" kern="1200" dirty="0" smtClean="0"/>
        </a:p>
      </dsp:txBody>
      <dsp:txXfrm>
        <a:off x="6228890" y="1256012"/>
        <a:ext cx="1399958" cy="2539881"/>
      </dsp:txXfrm>
    </dsp:sp>
    <dsp:sp modelId="{8DEC44D7-5F9F-4D30-8541-30AD8A631C60}">
      <dsp:nvSpPr>
        <dsp:cNvPr id="0" name=""/>
        <dsp:cNvSpPr/>
      </dsp:nvSpPr>
      <dsp:spPr>
        <a:xfrm>
          <a:off x="7997700" y="0"/>
          <a:ext cx="1858836" cy="40415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5. </a:t>
          </a:r>
        </a:p>
      </dsp:txBody>
      <dsp:txXfrm>
        <a:off x="7997700" y="0"/>
        <a:ext cx="1858836" cy="1212457"/>
      </dsp:txXfrm>
    </dsp:sp>
    <dsp:sp modelId="{08DBD6D8-D3ED-4E00-83AC-00A7BA11550F}">
      <dsp:nvSpPr>
        <dsp:cNvPr id="0" name=""/>
        <dsp:cNvSpPr/>
      </dsp:nvSpPr>
      <dsp:spPr>
        <a:xfrm>
          <a:off x="8183584" y="1212457"/>
          <a:ext cx="1487068" cy="262699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Subjecting the adapted guideline to external review</a:t>
          </a:r>
        </a:p>
      </dsp:txBody>
      <dsp:txXfrm>
        <a:off x="8227139" y="1256012"/>
        <a:ext cx="1399958" cy="2539881"/>
      </dsp:txXfrm>
    </dsp:sp>
    <dsp:sp modelId="{458B71D2-2103-4031-8182-63F7E8FA597A}">
      <dsp:nvSpPr>
        <dsp:cNvPr id="0" name=""/>
        <dsp:cNvSpPr/>
      </dsp:nvSpPr>
      <dsp:spPr>
        <a:xfrm>
          <a:off x="9995949" y="0"/>
          <a:ext cx="1858836" cy="40415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6. </a:t>
          </a:r>
        </a:p>
      </dsp:txBody>
      <dsp:txXfrm>
        <a:off x="9995949" y="0"/>
        <a:ext cx="1858836" cy="1212457"/>
      </dsp:txXfrm>
    </dsp:sp>
    <dsp:sp modelId="{EDF94EEF-124D-4929-90A5-FF929020E593}">
      <dsp:nvSpPr>
        <dsp:cNvPr id="0" name=""/>
        <dsp:cNvSpPr/>
      </dsp:nvSpPr>
      <dsp:spPr>
        <a:xfrm>
          <a:off x="10181833" y="1212457"/>
          <a:ext cx="1487068" cy="262699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Approving and publishing  the adapted guideline</a:t>
          </a:r>
        </a:p>
      </dsp:txBody>
      <dsp:txXfrm>
        <a:off x="10225388" y="1256012"/>
        <a:ext cx="1399958" cy="25398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8C726-5C11-4651-85AF-CC2A5F6AA234}">
      <dsp:nvSpPr>
        <dsp:cNvPr id="0" name=""/>
        <dsp:cNvSpPr/>
      </dsp:nvSpPr>
      <dsp:spPr>
        <a:xfrm>
          <a:off x="47430" y="0"/>
          <a:ext cx="1832642" cy="409615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1. </a:t>
          </a:r>
        </a:p>
      </dsp:txBody>
      <dsp:txXfrm>
        <a:off x="47430" y="0"/>
        <a:ext cx="1832642" cy="1228845"/>
      </dsp:txXfrm>
    </dsp:sp>
    <dsp:sp modelId="{798823A3-19DF-4265-AFD2-B90724114140}">
      <dsp:nvSpPr>
        <dsp:cNvPr id="0" name=""/>
        <dsp:cNvSpPr/>
      </dsp:nvSpPr>
      <dsp:spPr>
        <a:xfrm>
          <a:off x="187902" y="1228845"/>
          <a:ext cx="1466113" cy="2662497"/>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Proposing a guideline development or adaptation</a:t>
          </a:r>
        </a:p>
      </dsp:txBody>
      <dsp:txXfrm>
        <a:off x="230843" y="1271786"/>
        <a:ext cx="1380231" cy="2576615"/>
      </dsp:txXfrm>
    </dsp:sp>
    <dsp:sp modelId="{0AC133DD-C8C9-4538-80A6-DA251D309241}">
      <dsp:nvSpPr>
        <dsp:cNvPr id="0" name=""/>
        <dsp:cNvSpPr/>
      </dsp:nvSpPr>
      <dsp:spPr>
        <a:xfrm>
          <a:off x="1974728" y="0"/>
          <a:ext cx="1832642" cy="409615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2. </a:t>
          </a:r>
        </a:p>
      </dsp:txBody>
      <dsp:txXfrm>
        <a:off x="1974728" y="0"/>
        <a:ext cx="1832642" cy="1228845"/>
      </dsp:txXfrm>
    </dsp:sp>
    <dsp:sp modelId="{19B46984-CE1E-4313-8ED0-F53882D04A56}">
      <dsp:nvSpPr>
        <dsp:cNvPr id="0" name=""/>
        <dsp:cNvSpPr/>
      </dsp:nvSpPr>
      <dsp:spPr>
        <a:xfrm>
          <a:off x="2157993" y="1228845"/>
          <a:ext cx="1466113" cy="2662497"/>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Preparation of  a guideline adaptation process</a:t>
          </a:r>
        </a:p>
      </dsp:txBody>
      <dsp:txXfrm>
        <a:off x="2200934" y="1271786"/>
        <a:ext cx="1380231" cy="2576615"/>
      </dsp:txXfrm>
    </dsp:sp>
    <dsp:sp modelId="{5D6486EC-CF98-4823-BDD6-6ECC12C7F0F4}">
      <dsp:nvSpPr>
        <dsp:cNvPr id="0" name=""/>
        <dsp:cNvSpPr/>
      </dsp:nvSpPr>
      <dsp:spPr>
        <a:xfrm>
          <a:off x="3944819" y="0"/>
          <a:ext cx="1832642" cy="409615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3. </a:t>
          </a:r>
        </a:p>
      </dsp:txBody>
      <dsp:txXfrm>
        <a:off x="3944819" y="0"/>
        <a:ext cx="1832642" cy="1228845"/>
      </dsp:txXfrm>
    </dsp:sp>
    <dsp:sp modelId="{D7E7E925-F0D9-4563-8876-4EB6CBEA81AD}">
      <dsp:nvSpPr>
        <dsp:cNvPr id="0" name=""/>
        <dsp:cNvSpPr/>
      </dsp:nvSpPr>
      <dsp:spPr>
        <a:xfrm>
          <a:off x="4128083" y="1228845"/>
          <a:ext cx="1466113" cy="2662497"/>
        </a:xfrm>
        <a:prstGeom prst="roundRect">
          <a:avLst>
            <a:gd name="adj" fmla="val 10000"/>
          </a:avLst>
        </a:prstGeom>
        <a:solidFill>
          <a:srgbClr val="FFFF00"/>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Finding and assessing international guidelines </a:t>
          </a:r>
        </a:p>
      </dsp:txBody>
      <dsp:txXfrm>
        <a:off x="4171024" y="1271786"/>
        <a:ext cx="1380231" cy="2576615"/>
      </dsp:txXfrm>
    </dsp:sp>
    <dsp:sp modelId="{5AF437FC-EF8C-4A56-A108-19F497C8D036}">
      <dsp:nvSpPr>
        <dsp:cNvPr id="0" name=""/>
        <dsp:cNvSpPr/>
      </dsp:nvSpPr>
      <dsp:spPr>
        <a:xfrm>
          <a:off x="5914909" y="0"/>
          <a:ext cx="1832642" cy="409615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i-FI" sz="1800" kern="1200" dirty="0" smtClean="0"/>
            <a:t>STAGE 4. </a:t>
          </a:r>
        </a:p>
      </dsp:txBody>
      <dsp:txXfrm>
        <a:off x="5914909" y="0"/>
        <a:ext cx="1832642" cy="1228845"/>
      </dsp:txXfrm>
    </dsp:sp>
    <dsp:sp modelId="{7879E36D-85FC-49E1-9432-45CFB8FA2DB4}">
      <dsp:nvSpPr>
        <dsp:cNvPr id="0" name=""/>
        <dsp:cNvSpPr/>
      </dsp:nvSpPr>
      <dsp:spPr>
        <a:xfrm>
          <a:off x="6098173" y="1228845"/>
          <a:ext cx="1466113" cy="2662497"/>
        </a:xfrm>
        <a:prstGeom prst="roundRect">
          <a:avLst>
            <a:gd name="adj" fmla="val 10000"/>
          </a:avLst>
        </a:prstGeom>
        <a:solidFill>
          <a:srgbClr val="FFFF00"/>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fi-FI" sz="1800" kern="1200" dirty="0" err="1" smtClean="0"/>
            <a:t>Adapting</a:t>
          </a:r>
          <a:r>
            <a:rPr lang="fi-FI" sz="1800" kern="1200" dirty="0" smtClean="0"/>
            <a:t> </a:t>
          </a:r>
          <a:r>
            <a:rPr lang="fi-FI" sz="1800" kern="1200" dirty="0" err="1" smtClean="0"/>
            <a:t>guideline</a:t>
          </a:r>
          <a:r>
            <a:rPr lang="fi-FI" sz="1800" kern="1200" dirty="0" smtClean="0"/>
            <a:t> </a:t>
          </a:r>
          <a:r>
            <a:rPr lang="fi-FI" sz="1800" kern="1200" dirty="0" err="1" smtClean="0"/>
            <a:t>recommen-dations</a:t>
          </a:r>
          <a:endParaRPr lang="fi-FI" sz="1800" kern="1200" dirty="0" smtClean="0"/>
        </a:p>
      </dsp:txBody>
      <dsp:txXfrm>
        <a:off x="6141114" y="1271786"/>
        <a:ext cx="1380231" cy="2576615"/>
      </dsp:txXfrm>
    </dsp:sp>
    <dsp:sp modelId="{7EC5588C-4188-4120-BF37-B8B34EACB60F}">
      <dsp:nvSpPr>
        <dsp:cNvPr id="0" name=""/>
        <dsp:cNvSpPr/>
      </dsp:nvSpPr>
      <dsp:spPr>
        <a:xfrm>
          <a:off x="7884999" y="0"/>
          <a:ext cx="1832642" cy="409615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5. </a:t>
          </a:r>
        </a:p>
      </dsp:txBody>
      <dsp:txXfrm>
        <a:off x="7884999" y="0"/>
        <a:ext cx="1832642" cy="1228845"/>
      </dsp:txXfrm>
    </dsp:sp>
    <dsp:sp modelId="{F845DC85-F339-42C1-920C-7F81B7CA3739}">
      <dsp:nvSpPr>
        <dsp:cNvPr id="0" name=""/>
        <dsp:cNvSpPr/>
      </dsp:nvSpPr>
      <dsp:spPr>
        <a:xfrm>
          <a:off x="8068264" y="1228845"/>
          <a:ext cx="1466113" cy="2662497"/>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Subjecting the adapted guideline to external review</a:t>
          </a:r>
        </a:p>
      </dsp:txBody>
      <dsp:txXfrm>
        <a:off x="8111205" y="1271786"/>
        <a:ext cx="1380231" cy="2576615"/>
      </dsp:txXfrm>
    </dsp:sp>
    <dsp:sp modelId="{6B273A6F-8DAD-4166-84AC-1571C3B412FE}">
      <dsp:nvSpPr>
        <dsp:cNvPr id="0" name=""/>
        <dsp:cNvSpPr/>
      </dsp:nvSpPr>
      <dsp:spPr>
        <a:xfrm>
          <a:off x="9855090" y="0"/>
          <a:ext cx="1832642" cy="409615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STAGE 6. </a:t>
          </a:r>
          <a:endParaRPr lang="fi-FI" sz="1800" kern="1200" dirty="0"/>
        </a:p>
      </dsp:txBody>
      <dsp:txXfrm>
        <a:off x="9855090" y="0"/>
        <a:ext cx="1832642" cy="1228845"/>
      </dsp:txXfrm>
    </dsp:sp>
    <dsp:sp modelId="{8A8B7B07-874D-4D1D-AE5E-8D39EBA08058}">
      <dsp:nvSpPr>
        <dsp:cNvPr id="0" name=""/>
        <dsp:cNvSpPr/>
      </dsp:nvSpPr>
      <dsp:spPr>
        <a:xfrm>
          <a:off x="10038354" y="1228845"/>
          <a:ext cx="1466113" cy="2662497"/>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Approving and publishing  the adapted guideline</a:t>
          </a:r>
        </a:p>
        <a:p>
          <a:pPr lvl="0" algn="ctr" defTabSz="800100">
            <a:lnSpc>
              <a:spcPct val="90000"/>
            </a:lnSpc>
            <a:spcBef>
              <a:spcPct val="0"/>
            </a:spcBef>
            <a:spcAft>
              <a:spcPct val="35000"/>
            </a:spcAft>
          </a:pPr>
          <a:endParaRPr lang="fi-FI" sz="1700" kern="1200" dirty="0"/>
        </a:p>
      </dsp:txBody>
      <dsp:txXfrm>
        <a:off x="10081295" y="1271786"/>
        <a:ext cx="1380231" cy="257661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0A1A1F-D15C-497E-B69C-A84839FBB250}" type="datetimeFigureOut">
              <a:rPr lang="fi-FI" smtClean="0"/>
              <a:t>11.6.2018</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E2F6BF-C431-4F11-83CC-93F633BEA606}" type="slidenum">
              <a:rPr lang="fi-FI" smtClean="0"/>
              <a:t>‹#›</a:t>
            </a:fld>
            <a:endParaRPr lang="fi-FI"/>
          </a:p>
        </p:txBody>
      </p:sp>
    </p:spTree>
    <p:extLst>
      <p:ext uri="{BB962C8B-B14F-4D97-AF65-F5344CB8AC3E}">
        <p14:creationId xmlns:p14="http://schemas.microsoft.com/office/powerpoint/2010/main" val="1198485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 practice it is challenging to keep up to date with the volume of evidence based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Extensive research has been undertaken on the methods underpinning (development, updating, reporting, implementation,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CPG development and implementation have attracted the most international interest and activity, whilst CPG updating, adopting (with or without contextualization), adapting and impact evaluation are less well addressed</a:t>
            </a:r>
            <a:r>
              <a:rPr lang="en-US" sz="1200" b="0" i="0" kern="1200" baseline="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Kredo</a:t>
            </a:r>
            <a:r>
              <a:rPr lang="en-US" sz="1200" b="0" i="0" kern="1200" dirty="0" smtClean="0">
                <a:solidFill>
                  <a:schemeClr val="tx1"/>
                </a:solidFill>
                <a:effectLst/>
                <a:latin typeface="+mn-lt"/>
                <a:ea typeface="+mn-ea"/>
                <a:cs typeface="+mn-cs"/>
              </a:rPr>
              <a:t> et al 2016).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Guidelines have a range of purposes, intended to improve effectiveness and quality of care, to decrease variations in clinical practice and to decrease costly and preventable mistakes and adverse events </a:t>
            </a:r>
            <a:r>
              <a:rPr lang="en-US" sz="1200" b="0" i="0" kern="1200" baseline="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Kredo</a:t>
            </a:r>
            <a:r>
              <a:rPr lang="en-US" sz="1200" b="0" i="0" kern="1200" dirty="0" smtClean="0">
                <a:solidFill>
                  <a:schemeClr val="tx1"/>
                </a:solidFill>
                <a:effectLst/>
                <a:latin typeface="+mn-lt"/>
                <a:ea typeface="+mn-ea"/>
                <a:cs typeface="+mn-cs"/>
              </a:rPr>
              <a:t> et al 2016).</a:t>
            </a:r>
          </a:p>
          <a:p>
            <a:endParaRPr lang="fi-FI" dirty="0"/>
          </a:p>
        </p:txBody>
      </p:sp>
      <p:sp>
        <p:nvSpPr>
          <p:cNvPr id="4" name="Dian numeron paikkamerkki 3"/>
          <p:cNvSpPr>
            <a:spLocks noGrp="1"/>
          </p:cNvSpPr>
          <p:nvPr>
            <p:ph type="sldNum" sz="quarter" idx="10"/>
          </p:nvPr>
        </p:nvSpPr>
        <p:spPr/>
        <p:txBody>
          <a:bodyPr/>
          <a:lstStyle/>
          <a:p>
            <a:fld id="{6AE2F6BF-C431-4F11-83CC-93F633BEA606}" type="slidenum">
              <a:rPr lang="fi-FI" smtClean="0"/>
              <a:t>2</a:t>
            </a:fld>
            <a:endParaRPr lang="fi-FI"/>
          </a:p>
        </p:txBody>
      </p:sp>
    </p:spTree>
    <p:extLst>
      <p:ext uri="{BB962C8B-B14F-4D97-AF65-F5344CB8AC3E}">
        <p14:creationId xmlns:p14="http://schemas.microsoft.com/office/powerpoint/2010/main" val="400226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dirty="0" smtClean="0"/>
              <a:t>There are detailed processes available for developing guidelines</a:t>
            </a:r>
            <a:r>
              <a:rPr lang="en-US" baseline="0" dirty="0" smtClean="0"/>
              <a:t> and well-known</a:t>
            </a:r>
            <a:r>
              <a:rPr lang="en-US" dirty="0" smtClean="0"/>
              <a:t> international guideline development groups, including the World Health Organization (WHO), the Scottish Intercollegiate Guidelines Network (SIGN), the National Institute for Health and Care Excellence (NICE) having own approach to guideline construction.</a:t>
            </a:r>
            <a:r>
              <a:rPr lang="en-US" baseline="0" dirty="0" smtClean="0"/>
              <a:t> These </a:t>
            </a:r>
            <a:r>
              <a:rPr lang="en-US" baseline="0" dirty="0" err="1" smtClean="0"/>
              <a:t>organisations</a:t>
            </a:r>
            <a:r>
              <a:rPr lang="en-US" baseline="0" dirty="0" smtClean="0"/>
              <a:t> have a </a:t>
            </a:r>
            <a:r>
              <a:rPr lang="en-US" dirty="0" smtClean="0"/>
              <a:t>guideline development manuals.</a:t>
            </a:r>
          </a:p>
          <a:p>
            <a:endParaRPr lang="en-US" dirty="0" smtClean="0"/>
          </a:p>
          <a:p>
            <a:r>
              <a:rPr lang="en-US" dirty="0" smtClean="0"/>
              <a:t>Comparing the elements of clinical practice guideline development between different </a:t>
            </a:r>
            <a:r>
              <a:rPr lang="en-US" dirty="0" err="1" smtClean="0"/>
              <a:t>organisations</a:t>
            </a:r>
            <a:endParaRPr lang="en-US" dirty="0" smtClean="0"/>
          </a:p>
          <a:p>
            <a:endParaRPr lang="en-US" dirty="0" smtClean="0"/>
          </a:p>
          <a:p>
            <a:r>
              <a:rPr lang="en-US" dirty="0" smtClean="0"/>
              <a:t> Adaptation</a:t>
            </a:r>
            <a:r>
              <a:rPr lang="en-US" baseline="0" dirty="0" smtClean="0"/>
              <a:t> process and ADAPTE</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Development process of the manuals:</a:t>
            </a:r>
            <a:endParaRPr lang="fi-FI"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EN and RU versions needed</a:t>
            </a:r>
          </a:p>
          <a:p>
            <a:r>
              <a:rPr lang="en-US" baseline="0" dirty="0" smtClean="0"/>
              <a:t>New guideline development and adaptation manual needed</a:t>
            </a:r>
          </a:p>
        </p:txBody>
      </p:sp>
      <p:sp>
        <p:nvSpPr>
          <p:cNvPr id="4" name="Dian numeron paikkamerkki 3"/>
          <p:cNvSpPr>
            <a:spLocks noGrp="1"/>
          </p:cNvSpPr>
          <p:nvPr>
            <p:ph type="sldNum" sz="quarter" idx="10"/>
          </p:nvPr>
        </p:nvSpPr>
        <p:spPr/>
        <p:txBody>
          <a:bodyPr/>
          <a:lstStyle/>
          <a:p>
            <a:fld id="{6AE2F6BF-C431-4F11-83CC-93F633BEA606}" type="slidenum">
              <a:rPr lang="fi-FI" smtClean="0"/>
              <a:t>7</a:t>
            </a:fld>
            <a:endParaRPr lang="fi-FI"/>
          </a:p>
        </p:txBody>
      </p:sp>
    </p:spTree>
    <p:extLst>
      <p:ext uri="{BB962C8B-B14F-4D97-AF65-F5344CB8AC3E}">
        <p14:creationId xmlns:p14="http://schemas.microsoft.com/office/powerpoint/2010/main" val="3403768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dirty="0" smtClean="0"/>
              <a:t>Number of tools have been developed to support critical appraisal of guideline quality. Many of them have focused on structural issues such as the composition of the teams, the review dates, the layout and the</a:t>
            </a:r>
            <a:r>
              <a:rPr lang="en-US" baseline="0" dirty="0" smtClean="0"/>
              <a:t> guideline</a:t>
            </a:r>
            <a:r>
              <a:rPr lang="en-US" dirty="0" smtClean="0"/>
              <a:t> purpose and end use, whilst others focus on </a:t>
            </a:r>
            <a:r>
              <a:rPr lang="en-US" dirty="0" err="1" smtClean="0"/>
              <a:t>rigour</a:t>
            </a:r>
            <a:r>
              <a:rPr lang="en-US" dirty="0" smtClean="0"/>
              <a:t> of methodological development and applicability. </a:t>
            </a:r>
          </a:p>
          <a:p>
            <a:endParaRPr lang="en-US" dirty="0" smtClean="0"/>
          </a:p>
          <a:p>
            <a:r>
              <a:rPr lang="en-US" dirty="0" smtClean="0"/>
              <a:t>The</a:t>
            </a:r>
            <a:r>
              <a:rPr lang="en-US" baseline="0" dirty="0" smtClean="0"/>
              <a:t> process of finding: Guidelines are developed by local, regional, national, or international groups, professional societies, and affiliated government organizations. In addition, there exist national and international databases of practice guidelines, each with their own set of inclusion criteria. One approach to locating practice guidelines would be to conduct a search of the literature using databases such as PubMed.</a:t>
            </a:r>
          </a:p>
          <a:p>
            <a:endParaRPr lang="en-US" baseline="0" dirty="0" smtClean="0"/>
          </a:p>
          <a:p>
            <a:r>
              <a:rPr lang="fi-FI" dirty="0" err="1" smtClean="0"/>
              <a:t>Quality</a:t>
            </a:r>
            <a:r>
              <a:rPr lang="fi-FI" dirty="0" smtClean="0"/>
              <a:t> </a:t>
            </a:r>
            <a:r>
              <a:rPr lang="fi-FI" dirty="0" err="1" smtClean="0"/>
              <a:t>apparaisal</a:t>
            </a:r>
            <a:r>
              <a:rPr lang="fi-FI" dirty="0" smtClean="0"/>
              <a:t> </a:t>
            </a:r>
            <a:r>
              <a:rPr lang="fi-FI" dirty="0" err="1" smtClean="0"/>
              <a:t>process</a:t>
            </a:r>
            <a:r>
              <a:rPr lang="fi-FI" dirty="0" smtClean="0"/>
              <a:t>:</a:t>
            </a:r>
            <a:r>
              <a:rPr lang="fi-FI" baseline="0" dirty="0" smtClean="0"/>
              <a:t> AGREE and </a:t>
            </a:r>
            <a:r>
              <a:rPr lang="fi-FI" baseline="0" dirty="0" err="1" smtClean="0"/>
              <a:t>evaluation</a:t>
            </a:r>
            <a:endParaRPr lang="fi-FI" dirty="0"/>
          </a:p>
        </p:txBody>
      </p:sp>
      <p:sp>
        <p:nvSpPr>
          <p:cNvPr id="4" name="Dian numeron paikkamerkki 3"/>
          <p:cNvSpPr>
            <a:spLocks noGrp="1"/>
          </p:cNvSpPr>
          <p:nvPr>
            <p:ph type="sldNum" sz="quarter" idx="10"/>
          </p:nvPr>
        </p:nvSpPr>
        <p:spPr/>
        <p:txBody>
          <a:bodyPr/>
          <a:lstStyle/>
          <a:p>
            <a:fld id="{6AE2F6BF-C431-4F11-83CC-93F633BEA606}" type="slidenum">
              <a:rPr lang="fi-FI" smtClean="0"/>
              <a:t>9</a:t>
            </a:fld>
            <a:endParaRPr lang="fi-FI"/>
          </a:p>
        </p:txBody>
      </p:sp>
    </p:spTree>
    <p:extLst>
      <p:ext uri="{BB962C8B-B14F-4D97-AF65-F5344CB8AC3E}">
        <p14:creationId xmlns:p14="http://schemas.microsoft.com/office/powerpoint/2010/main" val="2515871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cid:image001.png@01D388CB.152DFB70"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10" name="Suorakulmio 9"/>
          <p:cNvSpPr/>
          <p:nvPr userDrawn="1"/>
        </p:nvSpPr>
        <p:spPr>
          <a:xfrm>
            <a:off x="0" y="-137160"/>
            <a:ext cx="12192000" cy="6995160"/>
          </a:xfrm>
          <a:prstGeom prst="rect">
            <a:avLst/>
          </a:prstGeom>
          <a:gradFill flip="none" rotWithShape="1">
            <a:gsLst>
              <a:gs pos="0">
                <a:srgbClr val="01588E">
                  <a:shade val="30000"/>
                  <a:satMod val="115000"/>
                </a:srgbClr>
              </a:gs>
              <a:gs pos="50000">
                <a:srgbClr val="01588E">
                  <a:shade val="67500"/>
                  <a:satMod val="115000"/>
                </a:srgbClr>
              </a:gs>
              <a:gs pos="100000">
                <a:srgbClr val="01588E">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929383" y="1179575"/>
            <a:ext cx="8738615" cy="1982915"/>
          </a:xfrm>
        </p:spPr>
        <p:txBody>
          <a:bodyPr anchor="b">
            <a:normAutofit/>
          </a:bodyPr>
          <a:lstStyle>
            <a:lvl1pPr algn="l">
              <a:defRPr sz="4800" b="1">
                <a:solidFill>
                  <a:schemeClr val="bg1"/>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1929383" y="3238829"/>
            <a:ext cx="8738616" cy="1655762"/>
          </a:xfrm>
        </p:spPr>
        <p:txBody>
          <a:bodyPr/>
          <a:lstStyle>
            <a:lvl1pPr marL="0" indent="0" algn="l">
              <a:buNone/>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14" name="Suorakulmio 13"/>
          <p:cNvSpPr/>
          <p:nvPr userDrawn="1"/>
        </p:nvSpPr>
        <p:spPr>
          <a:xfrm>
            <a:off x="0" y="5299331"/>
            <a:ext cx="12192000" cy="11247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8"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45235" y="5561544"/>
            <a:ext cx="1654701" cy="600286"/>
          </a:xfrm>
          <a:prstGeom prst="rect">
            <a:avLst/>
          </a:prstGeom>
        </p:spPr>
      </p:pic>
      <p:pic>
        <p:nvPicPr>
          <p:cNvPr id="9"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79159" y="5561544"/>
            <a:ext cx="1674228" cy="600286"/>
          </a:xfrm>
          <a:prstGeom prst="rect">
            <a:avLst/>
          </a:prstGeom>
        </p:spPr>
      </p:pic>
      <p:sp>
        <p:nvSpPr>
          <p:cNvPr id="12" name="Tekstiruutu 11"/>
          <p:cNvSpPr txBox="1"/>
          <p:nvPr userDrawn="1"/>
        </p:nvSpPr>
        <p:spPr>
          <a:xfrm>
            <a:off x="1929382" y="495074"/>
            <a:ext cx="8738616" cy="646331"/>
          </a:xfrm>
          <a:prstGeom prst="rect">
            <a:avLst/>
          </a:prstGeom>
          <a:noFill/>
        </p:spPr>
        <p:txBody>
          <a:bodyPr wrap="square" rtlCol="0">
            <a:spAutoFit/>
          </a:bodyPr>
          <a:lstStyle/>
          <a:p>
            <a:pPr algn="ctr"/>
            <a:r>
              <a:rPr lang="en-US" sz="1800" b="0" dirty="0">
                <a:solidFill>
                  <a:srgbClr val="FFFFFF"/>
                </a:solidFill>
                <a:latin typeface="+mj-lt"/>
              </a:rPr>
              <a:t>Kazakhstan Social Health Insurance Project  - SHIP - Journey to a better Healthcare</a:t>
            </a:r>
            <a:r>
              <a:rPr lang="fi-FI" sz="1800" b="0" dirty="0">
                <a:solidFill>
                  <a:srgbClr val="FFFFFF"/>
                </a:solidFill>
                <a:latin typeface="+mj-lt"/>
              </a:rPr>
              <a:t>​</a:t>
            </a:r>
            <a:br>
              <a:rPr lang="fi-FI" sz="1800" b="0" dirty="0">
                <a:solidFill>
                  <a:srgbClr val="FFFFFF"/>
                </a:solidFill>
                <a:latin typeface="+mj-lt"/>
              </a:rPr>
            </a:br>
            <a:r>
              <a:rPr lang="en-US" sz="1800" b="0" dirty="0">
                <a:solidFill>
                  <a:srgbClr val="FFFFFF"/>
                </a:solidFill>
                <a:latin typeface="+mj-lt"/>
              </a:rPr>
              <a:t>MODERNIZATION OF EDUCATION SYSTEM FOR NURSES</a:t>
            </a:r>
            <a:endParaRPr lang="fi-FI" sz="1800" b="0" dirty="0">
              <a:latin typeface="+mj-lt"/>
            </a:endParaRPr>
          </a:p>
        </p:txBody>
      </p:sp>
      <p:pic>
        <p:nvPicPr>
          <p:cNvPr id="13" name="Kuva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8081" y="128550"/>
            <a:ext cx="1534242" cy="1580040"/>
          </a:xfrm>
          <a:prstGeom prst="rect">
            <a:avLst/>
          </a:prstGeom>
        </p:spPr>
      </p:pic>
      <p:pic>
        <p:nvPicPr>
          <p:cNvPr id="15" name="Kuva 14"/>
          <p:cNvPicPr/>
          <p:nvPr userDrawn="1"/>
        </p:nvPicPr>
        <p:blipFill>
          <a:blip r:embed="rId5"/>
          <a:stretch>
            <a:fillRect/>
          </a:stretch>
        </p:blipFill>
        <p:spPr>
          <a:xfrm>
            <a:off x="2726533" y="5496825"/>
            <a:ext cx="1639479" cy="729724"/>
          </a:xfrm>
          <a:prstGeom prst="rect">
            <a:avLst/>
          </a:prstGeom>
        </p:spPr>
      </p:pic>
      <p:pic>
        <p:nvPicPr>
          <p:cNvPr id="11" name="Kuva 10" descr="Inline images 1"/>
          <p:cNvPicPr/>
          <p:nvPr userDrawn="1"/>
        </p:nvPicPr>
        <p:blipFill>
          <a:blip r:embed="rId6" r:link="rId7">
            <a:extLst>
              <a:ext uri="{28A0092B-C50C-407E-A947-70E740481C1C}">
                <a14:useLocalDpi xmlns:a14="http://schemas.microsoft.com/office/drawing/2010/main" val="0"/>
              </a:ext>
            </a:extLst>
          </a:blip>
          <a:srcRect/>
          <a:stretch>
            <a:fillRect/>
          </a:stretch>
        </p:blipFill>
        <p:spPr bwMode="auto">
          <a:xfrm>
            <a:off x="579192" y="5299331"/>
            <a:ext cx="1144188" cy="1124712"/>
          </a:xfrm>
          <a:prstGeom prst="rect">
            <a:avLst/>
          </a:prstGeom>
          <a:noFill/>
          <a:ln>
            <a:noFill/>
          </a:ln>
        </p:spPr>
      </p:pic>
    </p:spTree>
    <p:extLst>
      <p:ext uri="{BB962C8B-B14F-4D97-AF65-F5344CB8AC3E}">
        <p14:creationId xmlns:p14="http://schemas.microsoft.com/office/powerpoint/2010/main" val="193234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23005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967271" y="365125"/>
            <a:ext cx="2628900" cy="5517882"/>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1080571" y="365125"/>
            <a:ext cx="7734300" cy="5517882"/>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623936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1078992" y="365125"/>
            <a:ext cx="10274808" cy="823595"/>
          </a:xfrm>
        </p:spPr>
        <p:txBody>
          <a:bodyPr/>
          <a:lstStyle>
            <a:lvl1pPr>
              <a:defRPr b="1">
                <a:solidFill>
                  <a:srgbClr val="01588E"/>
                </a:solidFill>
              </a:defRPr>
            </a:lvl1p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idx="1"/>
          </p:nvPr>
        </p:nvSpPr>
        <p:spPr>
          <a:xfrm>
            <a:off x="1078992" y="1331880"/>
            <a:ext cx="10274808" cy="4573161"/>
          </a:xfrm>
        </p:spPr>
        <p:txBody>
          <a:bodyPr/>
          <a:lstStyle>
            <a:lvl2pPr>
              <a:defRPr>
                <a:solidFill>
                  <a:schemeClr val="bg2">
                    <a:lumMod val="25000"/>
                  </a:schemeClr>
                </a:solidFill>
              </a:defRPr>
            </a:lvl2pPr>
            <a:lvl3pPr>
              <a:defRPr>
                <a:solidFill>
                  <a:schemeClr val="bg2">
                    <a:lumMod val="25000"/>
                  </a:schemeClr>
                </a:solidFill>
              </a:defRPr>
            </a:lvl3pPr>
            <a:lvl4pPr>
              <a:defRPr>
                <a:solidFill>
                  <a:schemeClr val="bg2">
                    <a:lumMod val="25000"/>
                  </a:schemeClr>
                </a:solidFill>
              </a:defRPr>
            </a:lvl4pPr>
            <a:lvl5pPr>
              <a:defRPr>
                <a:solidFill>
                  <a:schemeClr val="bg2">
                    <a:lumMod val="25000"/>
                  </a:schemeClr>
                </a:solidFill>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255947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1057618" y="1709738"/>
            <a:ext cx="10289831"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1057618" y="4589463"/>
            <a:ext cx="10289832"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Tree>
    <p:extLst>
      <p:ext uri="{BB962C8B-B14F-4D97-AF65-F5344CB8AC3E}">
        <p14:creationId xmlns:p14="http://schemas.microsoft.com/office/powerpoint/2010/main" val="652315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3" name="Sisällön paikkamerkki 2"/>
          <p:cNvSpPr>
            <a:spLocks noGrp="1"/>
          </p:cNvSpPr>
          <p:nvPr>
            <p:ph sz="half" idx="1"/>
          </p:nvPr>
        </p:nvSpPr>
        <p:spPr>
          <a:xfrm>
            <a:off x="1078992" y="1501029"/>
            <a:ext cx="5068314" cy="4301250"/>
          </a:xfrm>
        </p:spPr>
        <p:txBody>
          <a:bodyPr/>
          <a:lstStyle>
            <a:lvl2pPr>
              <a:defRPr>
                <a:solidFill>
                  <a:schemeClr val="bg2">
                    <a:lumMod val="25000"/>
                  </a:schemeClr>
                </a:solidFill>
              </a:defRPr>
            </a:lvl2pPr>
            <a:lvl3pPr>
              <a:defRPr>
                <a:solidFill>
                  <a:schemeClr val="bg2">
                    <a:lumMod val="25000"/>
                  </a:schemeClr>
                </a:solidFill>
              </a:defRPr>
            </a:lvl3pPr>
            <a:lvl4pPr>
              <a:defRPr>
                <a:solidFill>
                  <a:schemeClr val="bg2">
                    <a:lumMod val="25000"/>
                  </a:schemeClr>
                </a:solidFill>
              </a:defRPr>
            </a:lvl4pPr>
            <a:lvl5pPr>
              <a:defRPr>
                <a:solidFill>
                  <a:schemeClr val="bg2">
                    <a:lumMod val="25000"/>
                  </a:schemeClr>
                </a:solidFill>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6433849" y="1501029"/>
            <a:ext cx="5255048" cy="4301250"/>
          </a:xfrm>
        </p:spPr>
        <p:txBody>
          <a:bodyPr/>
          <a:lstStyle>
            <a:lvl2pPr>
              <a:defRPr>
                <a:solidFill>
                  <a:schemeClr val="bg2">
                    <a:lumMod val="25000"/>
                  </a:schemeClr>
                </a:solidFill>
              </a:defRPr>
            </a:lvl2pPr>
            <a:lvl3pPr>
              <a:defRPr>
                <a:solidFill>
                  <a:schemeClr val="bg2">
                    <a:lumMod val="25000"/>
                  </a:schemeClr>
                </a:solidFill>
              </a:defRPr>
            </a:lvl3pPr>
            <a:lvl4pPr>
              <a:defRPr>
                <a:solidFill>
                  <a:schemeClr val="bg2">
                    <a:lumMod val="25000"/>
                  </a:schemeClr>
                </a:solidFill>
              </a:defRPr>
            </a:lvl4pPr>
            <a:lvl5pPr>
              <a:defRPr>
                <a:solidFill>
                  <a:schemeClr val="bg2">
                    <a:lumMod val="25000"/>
                  </a:schemeClr>
                </a:solidFill>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1" name="Suorakulmio 10"/>
          <p:cNvSpPr/>
          <p:nvPr userDrawn="1"/>
        </p:nvSpPr>
        <p:spPr>
          <a:xfrm>
            <a:off x="6226906" y="1501029"/>
            <a:ext cx="127342" cy="4300549"/>
          </a:xfrm>
          <a:prstGeom prst="rect">
            <a:avLst/>
          </a:prstGeom>
          <a:gradFill flip="none" rotWithShape="1">
            <a:gsLst>
              <a:gs pos="0">
                <a:srgbClr val="01588E">
                  <a:shade val="30000"/>
                  <a:satMod val="115000"/>
                </a:srgbClr>
              </a:gs>
              <a:gs pos="50000">
                <a:srgbClr val="01588E">
                  <a:shade val="67500"/>
                  <a:satMod val="115000"/>
                </a:srgbClr>
              </a:gs>
              <a:gs pos="100000">
                <a:srgbClr val="01588E">
                  <a:shade val="100000"/>
                  <a:satMod val="115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Otsikko 14"/>
          <p:cNvSpPr>
            <a:spLocks noGrp="1"/>
          </p:cNvSpPr>
          <p:nvPr>
            <p:ph type="title"/>
          </p:nvPr>
        </p:nvSpPr>
        <p:spPr>
          <a:xfrm>
            <a:off x="1078992" y="343093"/>
            <a:ext cx="10609905" cy="978932"/>
          </a:xfrm>
        </p:spPr>
        <p:txBody>
          <a:bodyPr/>
          <a:lstStyle/>
          <a:p>
            <a:r>
              <a:rPr lang="fi-FI"/>
              <a:t>Muokkaa perustyyl. napsautt.</a:t>
            </a:r>
          </a:p>
        </p:txBody>
      </p:sp>
    </p:spTree>
    <p:extLst>
      <p:ext uri="{BB962C8B-B14F-4D97-AF65-F5344CB8AC3E}">
        <p14:creationId xmlns:p14="http://schemas.microsoft.com/office/powerpoint/2010/main" val="567608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1135560" y="365126"/>
            <a:ext cx="10515600" cy="923848"/>
          </a:xfrm>
        </p:spPr>
        <p:txBody>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1148260" y="1382216"/>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1148260" y="2206128"/>
            <a:ext cx="5157787" cy="3684588"/>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Tekstin paikkamerkki 4"/>
          <p:cNvSpPr>
            <a:spLocks noGrp="1"/>
          </p:cNvSpPr>
          <p:nvPr>
            <p:ph type="body" sz="quarter" idx="3"/>
          </p:nvPr>
        </p:nvSpPr>
        <p:spPr>
          <a:xfrm>
            <a:off x="6480672" y="1382216"/>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6480672" y="2206128"/>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51188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388676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yhjä">
    <p:spTree>
      <p:nvGrpSpPr>
        <p:cNvPr id="1" name=""/>
        <p:cNvGrpSpPr/>
        <p:nvPr/>
      </p:nvGrpSpPr>
      <p:grpSpPr>
        <a:xfrm>
          <a:off x="0" y="0"/>
          <a:ext cx="0" cy="0"/>
          <a:chOff x="0" y="0"/>
          <a:chExt cx="0" cy="0"/>
        </a:xfrm>
      </p:grpSpPr>
      <p:sp>
        <p:nvSpPr>
          <p:cNvPr id="5" name="Suorakulmio 4"/>
          <p:cNvSpPr/>
          <p:nvPr userDrawn="1"/>
        </p:nvSpPr>
        <p:spPr>
          <a:xfrm>
            <a:off x="0" y="0"/>
            <a:ext cx="12192000" cy="6858000"/>
          </a:xfrm>
          <a:prstGeom prst="rect">
            <a:avLst/>
          </a:prstGeom>
          <a:gradFill flip="none" rotWithShape="1">
            <a:gsLst>
              <a:gs pos="0">
                <a:srgbClr val="01588E">
                  <a:shade val="30000"/>
                  <a:satMod val="115000"/>
                </a:srgbClr>
              </a:gs>
              <a:gs pos="50000">
                <a:srgbClr val="01588E">
                  <a:shade val="67500"/>
                  <a:satMod val="115000"/>
                </a:srgbClr>
              </a:gs>
              <a:gs pos="100000">
                <a:srgbClr val="01588E">
                  <a:shade val="100000"/>
                  <a:satMod val="115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ekstiruutu 6"/>
          <p:cNvSpPr txBox="1"/>
          <p:nvPr userDrawn="1"/>
        </p:nvSpPr>
        <p:spPr>
          <a:xfrm>
            <a:off x="774523" y="170187"/>
            <a:ext cx="10642954" cy="58477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latin typeface="+mj-lt"/>
              </a:rPr>
              <a:t>Kazakhstan Social Health Insurance Project  - SHIP - Journey to a better Healthcare</a:t>
            </a:r>
            <a:r>
              <a:rPr lang="fi-FI" sz="1600" dirty="0">
                <a:solidFill>
                  <a:schemeClr val="bg1"/>
                </a:solidFill>
                <a:latin typeface="+mj-lt"/>
              </a:rPr>
              <a:t>​</a:t>
            </a:r>
            <a:br>
              <a:rPr lang="fi-FI" sz="1600" dirty="0">
                <a:solidFill>
                  <a:schemeClr val="bg1"/>
                </a:solidFill>
                <a:latin typeface="+mj-lt"/>
              </a:rPr>
            </a:br>
            <a:r>
              <a:rPr lang="en-US" sz="1600" dirty="0">
                <a:solidFill>
                  <a:schemeClr val="bg1"/>
                </a:solidFill>
                <a:latin typeface="+mj-lt"/>
              </a:rPr>
              <a:t>MODERNIZATION OF EDUCATION SYSTEM FOR NURSES</a:t>
            </a:r>
            <a:endParaRPr lang="fi-FI" sz="1600" dirty="0">
              <a:solidFill>
                <a:schemeClr val="bg1"/>
              </a:solidFill>
              <a:latin typeface="+mj-lt"/>
            </a:endParaRPr>
          </a:p>
        </p:txBody>
      </p:sp>
      <p:sp>
        <p:nvSpPr>
          <p:cNvPr id="9" name="Otsikko 1"/>
          <p:cNvSpPr>
            <a:spLocks noGrp="1"/>
          </p:cNvSpPr>
          <p:nvPr>
            <p:ph type="title"/>
          </p:nvPr>
        </p:nvSpPr>
        <p:spPr>
          <a:xfrm>
            <a:off x="2159304" y="925149"/>
            <a:ext cx="7888079" cy="1112971"/>
          </a:xfrm>
        </p:spPr>
        <p:txBody>
          <a:bodyPr anchor="b">
            <a:normAutofit/>
          </a:bodyPr>
          <a:lstStyle>
            <a:lvl1pPr algn="ctr">
              <a:defRPr sz="4800">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sp>
        <p:nvSpPr>
          <p:cNvPr id="10" name="Tekstin paikkamerkki 2"/>
          <p:cNvSpPr>
            <a:spLocks noGrp="1"/>
          </p:cNvSpPr>
          <p:nvPr>
            <p:ph type="body" idx="1"/>
          </p:nvPr>
        </p:nvSpPr>
        <p:spPr>
          <a:xfrm>
            <a:off x="2159304" y="2038120"/>
            <a:ext cx="7888080" cy="3266941"/>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a:t>
            </a:r>
          </a:p>
        </p:txBody>
      </p:sp>
      <p:sp>
        <p:nvSpPr>
          <p:cNvPr id="11" name="Suorakulmio 10"/>
          <p:cNvSpPr/>
          <p:nvPr userDrawn="1"/>
        </p:nvSpPr>
        <p:spPr>
          <a:xfrm>
            <a:off x="0" y="5519174"/>
            <a:ext cx="12192000" cy="11247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2"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t="20593"/>
          <a:stretch/>
        </p:blipFill>
        <p:spPr>
          <a:xfrm>
            <a:off x="5063904" y="5739480"/>
            <a:ext cx="2064191" cy="820251"/>
          </a:xfrm>
          <a:prstGeom prst="rect">
            <a:avLst/>
          </a:prstGeom>
        </p:spPr>
      </p:pic>
      <p:pic>
        <p:nvPicPr>
          <p:cNvPr id="13"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92323" y="5849462"/>
            <a:ext cx="1654701" cy="600286"/>
          </a:xfrm>
          <a:prstGeom prst="rect">
            <a:avLst/>
          </a:prstGeom>
        </p:spPr>
      </p:pic>
      <p:pic>
        <p:nvPicPr>
          <p:cNvPr id="14"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44975" y="5849462"/>
            <a:ext cx="1674228" cy="600286"/>
          </a:xfrm>
          <a:prstGeom prst="rect">
            <a:avLst/>
          </a:prstGeom>
        </p:spPr>
      </p:pic>
    </p:spTree>
    <p:extLst>
      <p:ext uri="{BB962C8B-B14F-4D97-AF65-F5344CB8AC3E}">
        <p14:creationId xmlns:p14="http://schemas.microsoft.com/office/powerpoint/2010/main" val="1001275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1082162"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7" y="987425"/>
            <a:ext cx="64836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108216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Tree>
    <p:extLst>
      <p:ext uri="{BB962C8B-B14F-4D97-AF65-F5344CB8AC3E}">
        <p14:creationId xmlns:p14="http://schemas.microsoft.com/office/powerpoint/2010/main" val="20542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137241"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480641"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137241"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Tree>
    <p:extLst>
      <p:ext uri="{BB962C8B-B14F-4D97-AF65-F5344CB8AC3E}">
        <p14:creationId xmlns:p14="http://schemas.microsoft.com/office/powerpoint/2010/main" val="3832350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1046602" y="232923"/>
            <a:ext cx="10675344" cy="132556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1078991" y="1879074"/>
            <a:ext cx="10642955" cy="4072890"/>
          </a:xfrm>
          <a:prstGeom prst="rect">
            <a:avLst/>
          </a:prstGeom>
        </p:spPr>
        <p:txBody>
          <a:bodyPr vert="horz" lIns="91440" tIns="45720" rIns="91440" bIns="45720" rtlCol="0">
            <a:norm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7" name="Suorakulmio 6"/>
          <p:cNvSpPr/>
          <p:nvPr userDrawn="1"/>
        </p:nvSpPr>
        <p:spPr>
          <a:xfrm>
            <a:off x="102934" y="137795"/>
            <a:ext cx="844296" cy="6583680"/>
          </a:xfrm>
          <a:prstGeom prst="rect">
            <a:avLst/>
          </a:prstGeom>
          <a:gradFill flip="none" rotWithShape="1">
            <a:gsLst>
              <a:gs pos="0">
                <a:srgbClr val="01588E">
                  <a:shade val="30000"/>
                  <a:satMod val="115000"/>
                </a:srgbClr>
              </a:gs>
              <a:gs pos="50000">
                <a:srgbClr val="01588E">
                  <a:shade val="67500"/>
                  <a:satMod val="115000"/>
                </a:srgbClr>
              </a:gs>
              <a:gs pos="100000">
                <a:srgbClr val="01588E">
                  <a:shade val="100000"/>
                  <a:satMod val="115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8" name="Suora yhdysviiva 7"/>
          <p:cNvCxnSpPr/>
          <p:nvPr userDrawn="1"/>
        </p:nvCxnSpPr>
        <p:spPr>
          <a:xfrm>
            <a:off x="1078992" y="5992794"/>
            <a:ext cx="10642954" cy="0"/>
          </a:xfrm>
          <a:prstGeom prst="line">
            <a:avLst/>
          </a:prstGeom>
          <a:ln w="19050">
            <a:solidFill>
              <a:srgbClr val="01588E"/>
            </a:solidFill>
          </a:ln>
        </p:spPr>
        <p:style>
          <a:lnRef idx="1">
            <a:schemeClr val="accent1"/>
          </a:lnRef>
          <a:fillRef idx="0">
            <a:schemeClr val="accent1"/>
          </a:fillRef>
          <a:effectRef idx="0">
            <a:schemeClr val="accent1"/>
          </a:effectRef>
          <a:fontRef idx="minor">
            <a:schemeClr val="tx1"/>
          </a:fontRef>
        </p:style>
      </p:cxnSp>
      <p:sp>
        <p:nvSpPr>
          <p:cNvPr id="9" name="Tekstiruutu 8"/>
          <p:cNvSpPr txBox="1"/>
          <p:nvPr userDrawn="1"/>
        </p:nvSpPr>
        <p:spPr>
          <a:xfrm>
            <a:off x="1046602" y="6032747"/>
            <a:ext cx="10675344"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rgbClr val="01588E"/>
                </a:solidFill>
                <a:latin typeface="+mj-lt"/>
              </a:rPr>
              <a:t>Kazakhstan Social Health Insurance Project  - SHIP - Journey to a better Healthcare</a:t>
            </a:r>
            <a:r>
              <a:rPr lang="fi-FI" sz="1800" dirty="0">
                <a:solidFill>
                  <a:srgbClr val="01588E"/>
                </a:solidFill>
                <a:latin typeface="+mj-lt"/>
              </a:rPr>
              <a:t>​</a:t>
            </a:r>
            <a:br>
              <a:rPr lang="fi-FI" sz="1800" dirty="0">
                <a:solidFill>
                  <a:srgbClr val="01588E"/>
                </a:solidFill>
                <a:latin typeface="+mj-lt"/>
              </a:rPr>
            </a:br>
            <a:r>
              <a:rPr lang="en-US" sz="1800" dirty="0">
                <a:solidFill>
                  <a:srgbClr val="01588E"/>
                </a:solidFill>
                <a:latin typeface="+mj-lt"/>
              </a:rPr>
              <a:t>MODERNIZATION OF EDUCATION SYSTEM FOR NURSES</a:t>
            </a:r>
            <a:endParaRPr lang="fi-FI" sz="1800" dirty="0">
              <a:solidFill>
                <a:srgbClr val="01588E"/>
              </a:solidFill>
              <a:latin typeface="+mj-lt"/>
            </a:endParaRPr>
          </a:p>
        </p:txBody>
      </p:sp>
      <p:sp>
        <p:nvSpPr>
          <p:cNvPr id="11" name="Päivämäärän paikkamerkki 10"/>
          <p:cNvSpPr>
            <a:spLocks noGrp="1"/>
          </p:cNvSpPr>
          <p:nvPr>
            <p:ph type="dt" sz="half" idx="2"/>
          </p:nvPr>
        </p:nvSpPr>
        <p:spPr>
          <a:xfrm>
            <a:off x="10748789" y="6355912"/>
            <a:ext cx="973157" cy="365125"/>
          </a:xfrm>
          <a:prstGeom prst="rect">
            <a:avLst/>
          </a:prstGeom>
        </p:spPr>
        <p:txBody>
          <a:bodyPr vert="horz" lIns="91440" tIns="45720" rIns="91440" bIns="45720" rtlCol="0" anchor="ctr"/>
          <a:lstStyle>
            <a:lvl1pPr algn="l">
              <a:defRPr sz="1400">
                <a:solidFill>
                  <a:schemeClr val="tx1">
                    <a:tint val="75000"/>
                  </a:schemeClr>
                </a:solidFill>
              </a:defRPr>
            </a:lvl1pPr>
          </a:lstStyle>
          <a:p>
            <a:endParaRPr lang="fi-FI" dirty="0"/>
          </a:p>
        </p:txBody>
      </p:sp>
    </p:spTree>
    <p:extLst>
      <p:ext uri="{BB962C8B-B14F-4D97-AF65-F5344CB8AC3E}">
        <p14:creationId xmlns:p14="http://schemas.microsoft.com/office/powerpoint/2010/main" val="11184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b="1" kern="1200">
          <a:solidFill>
            <a:srgbClr val="01588E"/>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elsevier.com/__data/assets/pdf_file/0007/190177/JCI-Whitepaper_cpgs-closing-the-gap.pdf" TargetMode="External"/><Relationship Id="rId2" Type="http://schemas.openxmlformats.org/officeDocument/2006/relationships/hyperlink" Target="https://www.ncbi.nlm.nih.gov/pmc/articles/PMC5041037/pdf/healthcare-04-00036.pdf" TargetMode="External"/><Relationship Id="rId1" Type="http://schemas.openxmlformats.org/officeDocument/2006/relationships/slideLayout" Target="../slideLayouts/slideLayout2.xml"/><Relationship Id="rId5" Type="http://schemas.openxmlformats.org/officeDocument/2006/relationships/hyperlink" Target="https://sigmapubs.onlinelibrary.wiley.com/doi/full/10.1111/wvn.12079" TargetMode="External"/><Relationship Id="rId4" Type="http://schemas.openxmlformats.org/officeDocument/2006/relationships/hyperlink" Target="https://www.ncbi.nlm.nih.gov/pmc/articles/PMC4767049/"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enbek.gov.kz/sites/default/files/kompleksnyy_plan.pdf" TargetMode="External"/><Relationship Id="rId2" Type="http://schemas.openxmlformats.org/officeDocument/2006/relationships/hyperlink" Target="http://ebm.bmj.com/content/ebmed/early/2018/04/03/bmjebm-2017-110844.full.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eveliina.kivinen@lamk.fi"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929383" y="1359684"/>
            <a:ext cx="8738615" cy="1982915"/>
          </a:xfrm>
        </p:spPr>
        <p:txBody>
          <a:bodyPr>
            <a:normAutofit fontScale="90000"/>
          </a:bodyPr>
          <a:lstStyle/>
          <a:p>
            <a:pPr algn="ctr"/>
            <a:r>
              <a:rPr lang="en-US" sz="3400" dirty="0"/>
              <a:t>Evidence based nursing clinical guidelines to ensure the quality and safety in nursing </a:t>
            </a:r>
            <a:r>
              <a:rPr lang="en-US" sz="3400" dirty="0" smtClean="0"/>
              <a:t>practice</a:t>
            </a:r>
            <a:br>
              <a:rPr lang="en-US" sz="3400" dirty="0" smtClean="0"/>
            </a:br>
            <a:r>
              <a:rPr lang="en-US" sz="3400" dirty="0"/>
              <a:t/>
            </a:r>
            <a:br>
              <a:rPr lang="en-US" sz="3400" dirty="0"/>
            </a:br>
            <a:r>
              <a:rPr lang="en-US" sz="2800" dirty="0" smtClean="0"/>
              <a:t>The </a:t>
            </a:r>
            <a:r>
              <a:rPr lang="en-US" sz="2800" dirty="0"/>
              <a:t>progress of development work in the Republic of Kazakhstan</a:t>
            </a:r>
            <a:endParaRPr lang="fi-FI" sz="2800" dirty="0"/>
          </a:p>
        </p:txBody>
      </p:sp>
      <p:sp>
        <p:nvSpPr>
          <p:cNvPr id="3" name="Alaotsikko 2"/>
          <p:cNvSpPr>
            <a:spLocks noGrp="1"/>
          </p:cNvSpPr>
          <p:nvPr>
            <p:ph type="subTitle" idx="1"/>
          </p:nvPr>
        </p:nvSpPr>
        <p:spPr>
          <a:xfrm>
            <a:off x="1929383" y="3446648"/>
            <a:ext cx="8738616" cy="1655762"/>
          </a:xfrm>
        </p:spPr>
        <p:txBody>
          <a:bodyPr/>
          <a:lstStyle/>
          <a:p>
            <a:pPr lvl="0" algn="ctr"/>
            <a:r>
              <a:rPr lang="en-US" dirty="0">
                <a:solidFill>
                  <a:prstClr val="white"/>
                </a:solidFill>
              </a:rPr>
              <a:t>Eveliina Kivinen,</a:t>
            </a:r>
          </a:p>
          <a:p>
            <a:pPr lvl="0" algn="ctr"/>
            <a:r>
              <a:rPr lang="en-US" dirty="0">
                <a:solidFill>
                  <a:prstClr val="white"/>
                </a:solidFill>
              </a:rPr>
              <a:t> Doctoral student, MSc (Ed), RN, Senior Lecturer</a:t>
            </a:r>
          </a:p>
          <a:p>
            <a:pPr lvl="0" algn="ctr"/>
            <a:r>
              <a:rPr lang="en-US" dirty="0">
                <a:solidFill>
                  <a:prstClr val="white"/>
                </a:solidFill>
              </a:rPr>
              <a:t>Lahti University of Applied Sciences</a:t>
            </a:r>
          </a:p>
          <a:p>
            <a:endParaRPr lang="fi-FI" dirty="0"/>
          </a:p>
        </p:txBody>
      </p:sp>
    </p:spTree>
    <p:extLst>
      <p:ext uri="{BB962C8B-B14F-4D97-AF65-F5344CB8AC3E}">
        <p14:creationId xmlns:p14="http://schemas.microsoft.com/office/powerpoint/2010/main" val="3906472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First</a:t>
            </a:r>
            <a:r>
              <a:rPr lang="fi-FI" dirty="0" smtClean="0"/>
              <a:t> </a:t>
            </a:r>
            <a:r>
              <a:rPr lang="fi-FI" dirty="0" err="1" smtClean="0"/>
              <a:t>nursing</a:t>
            </a:r>
            <a:r>
              <a:rPr lang="fi-FI" dirty="0" smtClean="0"/>
              <a:t> </a:t>
            </a:r>
            <a:r>
              <a:rPr lang="fi-FI" dirty="0" err="1" smtClean="0"/>
              <a:t>clinical</a:t>
            </a:r>
            <a:r>
              <a:rPr lang="fi-FI" dirty="0" smtClean="0"/>
              <a:t> </a:t>
            </a:r>
            <a:r>
              <a:rPr lang="fi-FI" dirty="0" err="1" smtClean="0"/>
              <a:t>guidelines</a:t>
            </a:r>
            <a:r>
              <a:rPr lang="fi-FI" dirty="0" smtClean="0"/>
              <a:t> </a:t>
            </a:r>
            <a:endParaRPr lang="fi-FI" dirty="0"/>
          </a:p>
        </p:txBody>
      </p:sp>
      <p:sp>
        <p:nvSpPr>
          <p:cNvPr id="3" name="Sisällön paikkamerkki 2"/>
          <p:cNvSpPr>
            <a:spLocks noGrp="1"/>
          </p:cNvSpPr>
          <p:nvPr>
            <p:ph idx="1"/>
          </p:nvPr>
        </p:nvSpPr>
        <p:spPr/>
        <p:txBody>
          <a:bodyPr/>
          <a:lstStyle/>
          <a:p>
            <a:r>
              <a:rPr lang="fi-FI" dirty="0" err="1" smtClean="0"/>
              <a:t>Development</a:t>
            </a:r>
            <a:r>
              <a:rPr lang="fi-FI" dirty="0" smtClean="0"/>
              <a:t> </a:t>
            </a:r>
            <a:r>
              <a:rPr lang="fi-FI" dirty="0" err="1" smtClean="0"/>
              <a:t>groups</a:t>
            </a:r>
            <a:r>
              <a:rPr lang="fi-FI" dirty="0" smtClean="0"/>
              <a:t> (4) </a:t>
            </a:r>
            <a:r>
              <a:rPr lang="fi-FI" dirty="0" err="1" smtClean="0"/>
              <a:t>are</a:t>
            </a:r>
            <a:r>
              <a:rPr lang="fi-FI" dirty="0" smtClean="0"/>
              <a:t> </a:t>
            </a:r>
            <a:r>
              <a:rPr lang="fi-FI" dirty="0" err="1" smtClean="0"/>
              <a:t>adapting</a:t>
            </a:r>
            <a:r>
              <a:rPr lang="fi-FI" dirty="0" smtClean="0"/>
              <a:t> </a:t>
            </a:r>
            <a:r>
              <a:rPr lang="fi-FI" dirty="0" err="1" smtClean="0"/>
              <a:t>international</a:t>
            </a:r>
            <a:r>
              <a:rPr lang="fi-FI" dirty="0" smtClean="0"/>
              <a:t> </a:t>
            </a:r>
            <a:r>
              <a:rPr lang="fi-FI" dirty="0" err="1" smtClean="0"/>
              <a:t>guidelines</a:t>
            </a:r>
            <a:endParaRPr lang="fi-FI" dirty="0" smtClean="0"/>
          </a:p>
          <a:p>
            <a:pPr lvl="1"/>
            <a:r>
              <a:rPr lang="fi-FI" dirty="0" smtClean="0"/>
              <a:t>Hypertension</a:t>
            </a:r>
          </a:p>
          <a:p>
            <a:pPr lvl="1"/>
            <a:r>
              <a:rPr lang="fi-FI" dirty="0" err="1" smtClean="0"/>
              <a:t>Heart</a:t>
            </a:r>
            <a:r>
              <a:rPr lang="fi-FI" dirty="0" smtClean="0"/>
              <a:t> </a:t>
            </a:r>
            <a:r>
              <a:rPr lang="fi-FI" dirty="0" err="1" smtClean="0"/>
              <a:t>failure</a:t>
            </a:r>
            <a:endParaRPr lang="fi-FI" dirty="0" smtClean="0"/>
          </a:p>
          <a:p>
            <a:pPr lvl="1"/>
            <a:r>
              <a:rPr lang="fi-FI" dirty="0" smtClean="0"/>
              <a:t>Diabetes</a:t>
            </a:r>
          </a:p>
          <a:p>
            <a:pPr lvl="1"/>
            <a:r>
              <a:rPr lang="fi-FI" dirty="0" err="1" smtClean="0"/>
              <a:t>Asthma</a:t>
            </a:r>
            <a:endParaRPr lang="fi-FI" dirty="0"/>
          </a:p>
          <a:p>
            <a:r>
              <a:rPr lang="fi-FI" dirty="0" err="1" smtClean="0"/>
              <a:t>Review</a:t>
            </a:r>
            <a:r>
              <a:rPr lang="fi-FI" dirty="0" smtClean="0"/>
              <a:t> </a:t>
            </a:r>
            <a:r>
              <a:rPr lang="fi-FI" dirty="0" err="1" smtClean="0"/>
              <a:t>process</a:t>
            </a:r>
            <a:r>
              <a:rPr lang="fi-FI" dirty="0" smtClean="0"/>
              <a:t> (</a:t>
            </a:r>
            <a:r>
              <a:rPr lang="fi-FI" dirty="0" err="1" smtClean="0"/>
              <a:t>July</a:t>
            </a:r>
            <a:r>
              <a:rPr lang="fi-FI" dirty="0" smtClean="0"/>
              <a:t> 2018)</a:t>
            </a:r>
          </a:p>
          <a:p>
            <a:r>
              <a:rPr lang="fi-FI" dirty="0" err="1" smtClean="0"/>
              <a:t>Publication</a:t>
            </a:r>
            <a:r>
              <a:rPr lang="fi-FI" dirty="0" smtClean="0"/>
              <a:t> (</a:t>
            </a:r>
            <a:r>
              <a:rPr lang="fi-FI" dirty="0" err="1" smtClean="0"/>
              <a:t>September</a:t>
            </a:r>
            <a:r>
              <a:rPr lang="fi-FI" dirty="0" smtClean="0"/>
              <a:t> 2018)</a:t>
            </a:r>
          </a:p>
          <a:p>
            <a:r>
              <a:rPr lang="fi-FI" dirty="0" err="1" smtClean="0"/>
              <a:t>Implementation</a:t>
            </a:r>
            <a:r>
              <a:rPr lang="fi-FI" dirty="0" smtClean="0"/>
              <a:t> </a:t>
            </a:r>
            <a:r>
              <a:rPr lang="fi-FI" dirty="0" err="1" smtClean="0"/>
              <a:t>material</a:t>
            </a:r>
            <a:r>
              <a:rPr lang="fi-FI" dirty="0" smtClean="0"/>
              <a:t> (</a:t>
            </a:r>
            <a:r>
              <a:rPr lang="fi-FI" dirty="0" err="1" smtClean="0"/>
              <a:t>September-December</a:t>
            </a:r>
            <a:r>
              <a:rPr lang="fi-FI" dirty="0" smtClean="0"/>
              <a:t> 2018)</a:t>
            </a:r>
          </a:p>
          <a:p>
            <a:r>
              <a:rPr lang="fi-FI" dirty="0" smtClean="0"/>
              <a:t>National </a:t>
            </a:r>
            <a:r>
              <a:rPr lang="fi-FI" dirty="0" err="1" smtClean="0"/>
              <a:t>trainer</a:t>
            </a:r>
            <a:r>
              <a:rPr lang="fi-FI" dirty="0" smtClean="0"/>
              <a:t> </a:t>
            </a:r>
            <a:r>
              <a:rPr lang="fi-FI" dirty="0" err="1" smtClean="0"/>
              <a:t>education</a:t>
            </a:r>
            <a:endParaRPr lang="fi-FI" dirty="0" smtClean="0"/>
          </a:p>
          <a:p>
            <a:pPr marL="457200" lvl="1" indent="0">
              <a:buNone/>
            </a:pPr>
            <a:endParaRPr lang="fi-FI" dirty="0" smtClean="0"/>
          </a:p>
        </p:txBody>
      </p:sp>
    </p:spTree>
    <p:extLst>
      <p:ext uri="{BB962C8B-B14F-4D97-AF65-F5344CB8AC3E}">
        <p14:creationId xmlns:p14="http://schemas.microsoft.com/office/powerpoint/2010/main" val="2406577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Conclusions</a:t>
            </a:r>
            <a:endParaRPr lang="fi-FI" dirty="0"/>
          </a:p>
        </p:txBody>
      </p:sp>
      <p:sp>
        <p:nvSpPr>
          <p:cNvPr id="3" name="Sisällön paikkamerkki 2"/>
          <p:cNvSpPr>
            <a:spLocks noGrp="1"/>
          </p:cNvSpPr>
          <p:nvPr>
            <p:ph idx="1"/>
          </p:nvPr>
        </p:nvSpPr>
        <p:spPr/>
        <p:txBody>
          <a:bodyPr>
            <a:normAutofit fontScale="92500"/>
          </a:bodyPr>
          <a:lstStyle/>
          <a:p>
            <a:r>
              <a:rPr lang="en-US" dirty="0" smtClean="0"/>
              <a:t>Evidence based nursing </a:t>
            </a:r>
          </a:p>
          <a:p>
            <a:r>
              <a:rPr lang="en-US" dirty="0"/>
              <a:t>T</a:t>
            </a:r>
            <a:r>
              <a:rPr lang="en-US" dirty="0" smtClean="0"/>
              <a:t>he purpose and challenges in guideline development </a:t>
            </a:r>
          </a:p>
          <a:p>
            <a:r>
              <a:rPr lang="en-US" dirty="0" smtClean="0"/>
              <a:t>Republic </a:t>
            </a:r>
            <a:r>
              <a:rPr lang="en-US" dirty="0"/>
              <a:t>of Kazakhstan </a:t>
            </a:r>
            <a:r>
              <a:rPr lang="en-US" dirty="0" smtClean="0"/>
              <a:t>now has a </a:t>
            </a:r>
            <a:r>
              <a:rPr lang="en-US" dirty="0"/>
              <a:t>research committee with </a:t>
            </a:r>
            <a:r>
              <a:rPr lang="en-US" dirty="0" smtClean="0"/>
              <a:t>invited </a:t>
            </a:r>
            <a:r>
              <a:rPr lang="en-US" dirty="0"/>
              <a:t>specialist developing </a:t>
            </a:r>
            <a:r>
              <a:rPr lang="en-US" dirty="0" smtClean="0"/>
              <a:t>nursing clinical guidelines</a:t>
            </a:r>
            <a:endParaRPr lang="en-US" dirty="0"/>
          </a:p>
          <a:p>
            <a:r>
              <a:rPr lang="en-US" dirty="0" smtClean="0"/>
              <a:t>The Manuals on how to develop nursing clinical guidelines has been developed</a:t>
            </a:r>
          </a:p>
          <a:p>
            <a:r>
              <a:rPr lang="en-US" dirty="0"/>
              <a:t>T</a:t>
            </a:r>
            <a:r>
              <a:rPr lang="en-US" dirty="0" smtClean="0"/>
              <a:t>he first nursing clinical guidelines will be published in September 2018 </a:t>
            </a:r>
          </a:p>
          <a:p>
            <a:r>
              <a:rPr lang="en-US" dirty="0"/>
              <a:t>Research indicates </a:t>
            </a:r>
            <a:r>
              <a:rPr lang="en-US" dirty="0" smtClean="0"/>
              <a:t>multiple barriers in clinical guideline implementation and adequate </a:t>
            </a:r>
            <a:r>
              <a:rPr lang="en-US" dirty="0"/>
              <a:t>strategies </a:t>
            </a:r>
            <a:r>
              <a:rPr lang="en-US" dirty="0" smtClean="0"/>
              <a:t>needs to be developed to </a:t>
            </a:r>
            <a:r>
              <a:rPr lang="en-US" dirty="0"/>
              <a:t>overcome </a:t>
            </a:r>
            <a:r>
              <a:rPr lang="en-US" dirty="0" smtClean="0"/>
              <a:t>them.</a:t>
            </a:r>
          </a:p>
          <a:p>
            <a:pPr marL="0" indent="0">
              <a:buNone/>
            </a:pPr>
            <a:r>
              <a:rPr lang="en-US" sz="1700" dirty="0" smtClean="0"/>
              <a:t>						(</a:t>
            </a:r>
            <a:r>
              <a:rPr lang="en-US" sz="1700" dirty="0" err="1" smtClean="0"/>
              <a:t>Melnyk</a:t>
            </a:r>
            <a:r>
              <a:rPr lang="en-US" sz="1700" dirty="0" smtClean="0"/>
              <a:t> 2015, Fisher et al 2016, </a:t>
            </a:r>
            <a:r>
              <a:rPr lang="fi-FI" sz="1700" dirty="0" err="1" smtClean="0"/>
              <a:t>Wieringa</a:t>
            </a:r>
            <a:r>
              <a:rPr lang="fi-FI" sz="1700" dirty="0" smtClean="0"/>
              <a:t> et </a:t>
            </a:r>
            <a:r>
              <a:rPr lang="fi-FI" sz="1700" dirty="0" err="1" smtClean="0"/>
              <a:t>al</a:t>
            </a:r>
            <a:r>
              <a:rPr lang="fi-FI" sz="1700" dirty="0" smtClean="0"/>
              <a:t> 2018)</a:t>
            </a:r>
            <a:endParaRPr lang="en-US" sz="1700" dirty="0" smtClean="0"/>
          </a:p>
        </p:txBody>
      </p:sp>
    </p:spTree>
    <p:extLst>
      <p:ext uri="{BB962C8B-B14F-4D97-AF65-F5344CB8AC3E}">
        <p14:creationId xmlns:p14="http://schemas.microsoft.com/office/powerpoint/2010/main" val="775415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References</a:t>
            </a:r>
            <a:endParaRPr lang="fi-FI" dirty="0"/>
          </a:p>
        </p:txBody>
      </p:sp>
      <p:sp>
        <p:nvSpPr>
          <p:cNvPr id="3" name="Sisällön paikkamerkki 2"/>
          <p:cNvSpPr>
            <a:spLocks noGrp="1"/>
          </p:cNvSpPr>
          <p:nvPr>
            <p:ph idx="1"/>
          </p:nvPr>
        </p:nvSpPr>
        <p:spPr/>
        <p:txBody>
          <a:bodyPr>
            <a:normAutofit fontScale="62500" lnSpcReduction="20000"/>
          </a:bodyPr>
          <a:lstStyle/>
          <a:p>
            <a:r>
              <a:rPr lang="fi-FI" sz="2900" dirty="0"/>
              <a:t>Fisher, F., </a:t>
            </a:r>
            <a:r>
              <a:rPr lang="fi-FI" sz="2900" dirty="0" err="1"/>
              <a:t>Lange</a:t>
            </a:r>
            <a:r>
              <a:rPr lang="fi-FI" sz="2900" dirty="0"/>
              <a:t>, K.,  </a:t>
            </a:r>
            <a:r>
              <a:rPr lang="fi-FI" sz="2900" dirty="0" err="1"/>
              <a:t>Klose</a:t>
            </a:r>
            <a:r>
              <a:rPr lang="fi-FI" sz="2900" dirty="0"/>
              <a:t>, K., </a:t>
            </a:r>
            <a:r>
              <a:rPr lang="fi-FI" sz="2900" dirty="0" err="1"/>
              <a:t>Geiner</a:t>
            </a:r>
            <a:r>
              <a:rPr lang="fi-FI" sz="2900" dirty="0"/>
              <a:t>, W. &amp; </a:t>
            </a:r>
            <a:r>
              <a:rPr lang="fi-FI" sz="2900" dirty="0" err="1"/>
              <a:t>Kramer</a:t>
            </a:r>
            <a:r>
              <a:rPr lang="fi-FI" sz="2900" dirty="0"/>
              <a:t>, A. 2016. </a:t>
            </a:r>
            <a:r>
              <a:rPr lang="fi-FI" sz="2900" dirty="0" err="1"/>
              <a:t>Barriers</a:t>
            </a:r>
            <a:r>
              <a:rPr lang="fi-FI" sz="2900" dirty="0"/>
              <a:t> and </a:t>
            </a:r>
            <a:r>
              <a:rPr lang="fi-FI" sz="2900" dirty="0" err="1"/>
              <a:t>Strategies</a:t>
            </a:r>
            <a:r>
              <a:rPr lang="fi-FI" sz="2900" dirty="0"/>
              <a:t> in </a:t>
            </a:r>
            <a:r>
              <a:rPr lang="fi-FI" sz="2900" dirty="0" err="1"/>
              <a:t>Guideline</a:t>
            </a:r>
            <a:r>
              <a:rPr lang="fi-FI" sz="2900" dirty="0"/>
              <a:t> </a:t>
            </a:r>
            <a:r>
              <a:rPr lang="fi-FI" sz="2900" dirty="0" err="1"/>
              <a:t>Implementation</a:t>
            </a:r>
            <a:r>
              <a:rPr lang="fi-FI" sz="2900" dirty="0"/>
              <a:t>—A </a:t>
            </a:r>
            <a:r>
              <a:rPr lang="fi-FI" sz="2900" dirty="0" err="1"/>
              <a:t>Scoping</a:t>
            </a:r>
            <a:r>
              <a:rPr lang="fi-FI" sz="2900" dirty="0"/>
              <a:t> </a:t>
            </a:r>
            <a:r>
              <a:rPr lang="fi-FI" sz="2900" dirty="0" err="1"/>
              <a:t>Review</a:t>
            </a:r>
            <a:r>
              <a:rPr lang="fi-FI" sz="2900" dirty="0"/>
              <a:t>. Healthcare 4(3), 36. </a:t>
            </a:r>
            <a:r>
              <a:rPr lang="fi-FI" sz="2900" dirty="0" err="1"/>
              <a:t>Retrieved</a:t>
            </a:r>
            <a:r>
              <a:rPr lang="fi-FI" sz="2900" dirty="0"/>
              <a:t> 11.6.2018. </a:t>
            </a:r>
            <a:r>
              <a:rPr lang="fi-FI" sz="2900" dirty="0" err="1"/>
              <a:t>Available</a:t>
            </a:r>
            <a:r>
              <a:rPr lang="fi-FI" sz="2900" dirty="0"/>
              <a:t>: </a:t>
            </a:r>
            <a:r>
              <a:rPr lang="fi-FI" sz="2900" dirty="0">
                <a:hlinkClick r:id="rId2"/>
              </a:rPr>
              <a:t>https://www.ncbi.nlm.nih.gov/pmc/articles/PMC5041037/pdf/healthcare-04-00036.pdf</a:t>
            </a:r>
            <a:endParaRPr lang="fi-FI" sz="2900" dirty="0"/>
          </a:p>
          <a:p>
            <a:r>
              <a:rPr lang="en-US" sz="2900" dirty="0" smtClean="0"/>
              <a:t>IOM. 2011. Consensus </a:t>
            </a:r>
            <a:r>
              <a:rPr lang="en-US" sz="2900" dirty="0"/>
              <a:t>report, Institute of Medicine. Clinical practice guidelines we can trust. </a:t>
            </a:r>
            <a:endParaRPr lang="en-US" sz="2900" dirty="0" smtClean="0"/>
          </a:p>
          <a:p>
            <a:r>
              <a:rPr lang="en-US" sz="2900" dirty="0" smtClean="0"/>
              <a:t>JCI. 2016. Clinical Practice Guidelines: Closing the Gap Between Theory and Practice. A White Paper by Joint Commission International. </a:t>
            </a:r>
            <a:r>
              <a:rPr lang="en-GB" sz="2900" dirty="0"/>
              <a:t>Retrieved 27.5.2018. </a:t>
            </a:r>
            <a:r>
              <a:rPr lang="en-US" sz="2900" dirty="0" smtClean="0"/>
              <a:t>Available: </a:t>
            </a:r>
            <a:r>
              <a:rPr lang="en-US" sz="2900" dirty="0" smtClean="0">
                <a:hlinkClick r:id="rId3"/>
              </a:rPr>
              <a:t>https://www.elsevier.com/__data/assets/pdf_file/0007/190177/JCI-Whitepaper_cpgs-closing-the-gap.pdf</a:t>
            </a:r>
            <a:endParaRPr lang="en-US" sz="2900" dirty="0" smtClean="0"/>
          </a:p>
          <a:p>
            <a:r>
              <a:rPr lang="en-US" sz="2900" dirty="0" err="1" smtClean="0"/>
              <a:t>Kredo</a:t>
            </a:r>
            <a:r>
              <a:rPr lang="en-US" sz="2900" dirty="0" smtClean="0"/>
              <a:t>, T., </a:t>
            </a:r>
            <a:r>
              <a:rPr lang="en-US" sz="2900" dirty="0" err="1" smtClean="0"/>
              <a:t>Bernhardsson</a:t>
            </a:r>
            <a:r>
              <a:rPr lang="en-US" sz="2900" dirty="0" smtClean="0"/>
              <a:t>, </a:t>
            </a:r>
            <a:r>
              <a:rPr lang="en-US" sz="2900" dirty="0" err="1" smtClean="0"/>
              <a:t>Machingaidze</a:t>
            </a:r>
            <a:r>
              <a:rPr lang="en-US" sz="2900" dirty="0" smtClean="0"/>
              <a:t>, S., Young, T., </a:t>
            </a:r>
            <a:r>
              <a:rPr lang="en-US" sz="2900" dirty="0" err="1" smtClean="0"/>
              <a:t>Louw</a:t>
            </a:r>
            <a:r>
              <a:rPr lang="en-US" sz="2900" dirty="0" smtClean="0"/>
              <a:t>, Q., </a:t>
            </a:r>
            <a:r>
              <a:rPr lang="en-US" sz="2900" dirty="0" err="1" smtClean="0"/>
              <a:t>Ochodo</a:t>
            </a:r>
            <a:r>
              <a:rPr lang="en-US" sz="2900" dirty="0" smtClean="0"/>
              <a:t>, E. &amp; Grimmer, K. 2016. Guide to clinical practice guidelines: the current state of play. International journal for quality in health care 28(1), 122–128. </a:t>
            </a:r>
            <a:r>
              <a:rPr lang="en-GB" sz="2900" dirty="0"/>
              <a:t>Retrieved 27.5.2018. </a:t>
            </a:r>
            <a:r>
              <a:rPr lang="en-US" sz="2900" dirty="0" smtClean="0"/>
              <a:t>Available: </a:t>
            </a:r>
            <a:r>
              <a:rPr lang="en-US" sz="2900" dirty="0" smtClean="0">
                <a:hlinkClick r:id="rId4"/>
              </a:rPr>
              <a:t>https://www.ncbi.nlm.nih.gov/pmc/articles/PMC4767049/</a:t>
            </a:r>
            <a:endParaRPr lang="en-US" sz="2900" dirty="0" smtClean="0"/>
          </a:p>
          <a:p>
            <a:r>
              <a:rPr lang="en-US" sz="2900" dirty="0" smtClean="0"/>
              <a:t>Kivinen, E., </a:t>
            </a:r>
            <a:r>
              <a:rPr lang="en-US" sz="2900" dirty="0" err="1" smtClean="0"/>
              <a:t>Hopia</a:t>
            </a:r>
            <a:r>
              <a:rPr lang="en-US" sz="2900" dirty="0"/>
              <a:t>, </a:t>
            </a:r>
            <a:r>
              <a:rPr lang="en-US" sz="2900" dirty="0" smtClean="0"/>
              <a:t>H., </a:t>
            </a:r>
            <a:r>
              <a:rPr lang="en-US" sz="2900" dirty="0" err="1" smtClean="0"/>
              <a:t>Järvinen</a:t>
            </a:r>
            <a:r>
              <a:rPr lang="en-US" sz="2900" dirty="0" smtClean="0"/>
              <a:t>, S., &amp; Väänänen, I. 2018. Manual </a:t>
            </a:r>
            <a:r>
              <a:rPr lang="en-US" sz="2900" dirty="0" err="1"/>
              <a:t>Nro</a:t>
            </a:r>
            <a:r>
              <a:rPr lang="en-US" sz="2900" dirty="0"/>
              <a:t> 1,</a:t>
            </a:r>
            <a:r>
              <a:rPr lang="fi-FI" sz="2900" i="1" dirty="0"/>
              <a:t> </a:t>
            </a:r>
            <a:r>
              <a:rPr lang="en-US" sz="2900" dirty="0"/>
              <a:t>Methodological recommendation how to develop nursing clinical </a:t>
            </a:r>
            <a:r>
              <a:rPr lang="en-US" sz="2900" dirty="0" smtClean="0"/>
              <a:t>guidelines.</a:t>
            </a:r>
            <a:r>
              <a:rPr lang="en-GB" sz="2900" dirty="0"/>
              <a:t> SHIP - Modernization of Education System for Nurses. </a:t>
            </a:r>
            <a:endParaRPr lang="en-US" sz="2900" dirty="0" smtClean="0"/>
          </a:p>
          <a:p>
            <a:r>
              <a:rPr lang="en-US" sz="2900" dirty="0"/>
              <a:t>Kivinen, E., </a:t>
            </a:r>
            <a:r>
              <a:rPr lang="en-US" sz="2900" dirty="0" err="1"/>
              <a:t>Hopia</a:t>
            </a:r>
            <a:r>
              <a:rPr lang="en-US" sz="2900" dirty="0"/>
              <a:t>, H., </a:t>
            </a:r>
            <a:r>
              <a:rPr lang="en-US" sz="2900" dirty="0" err="1"/>
              <a:t>Järvinen</a:t>
            </a:r>
            <a:r>
              <a:rPr lang="en-US" sz="2900" dirty="0"/>
              <a:t>, S., &amp; Väänänen, I. 2018. </a:t>
            </a:r>
            <a:r>
              <a:rPr lang="en-US" sz="2900" dirty="0" smtClean="0"/>
              <a:t>Manual </a:t>
            </a:r>
            <a:r>
              <a:rPr lang="en-US" sz="2900" dirty="0" err="1"/>
              <a:t>Nro</a:t>
            </a:r>
            <a:r>
              <a:rPr lang="en-US" sz="2900" dirty="0"/>
              <a:t> 2,</a:t>
            </a:r>
            <a:r>
              <a:rPr lang="fi-FI" sz="2900" i="1" dirty="0"/>
              <a:t> </a:t>
            </a:r>
            <a:r>
              <a:rPr lang="en-US" sz="2900" dirty="0"/>
              <a:t>Methodological recommendation how to adapt international nursing clinical </a:t>
            </a:r>
            <a:r>
              <a:rPr lang="en-US" sz="2900" dirty="0" smtClean="0"/>
              <a:t>guidelines.</a:t>
            </a:r>
            <a:r>
              <a:rPr lang="en-GB" sz="2900" dirty="0"/>
              <a:t> SHIP - Modernization of Education System for Nurses. </a:t>
            </a:r>
            <a:endParaRPr lang="en-US" sz="2900" dirty="0"/>
          </a:p>
          <a:p>
            <a:r>
              <a:rPr lang="en-US" sz="2900" dirty="0" err="1"/>
              <a:t>Melnyk</a:t>
            </a:r>
            <a:r>
              <a:rPr lang="en-US" sz="2900" dirty="0"/>
              <a:t>, B. 2015. Important Information About Clinical Practice Guidelines: Key Tools for Improving Quality of Care and Patient Outcomes. World </a:t>
            </a:r>
            <a:r>
              <a:rPr lang="en-US" sz="2900" dirty="0" err="1"/>
              <a:t>wiews</a:t>
            </a:r>
            <a:r>
              <a:rPr lang="en-US" sz="2900" dirty="0"/>
              <a:t> on evidence based nursing 12(1). </a:t>
            </a:r>
            <a:r>
              <a:rPr lang="en-GB" sz="2900" dirty="0"/>
              <a:t>Retrieved 27.5.2018. </a:t>
            </a:r>
            <a:r>
              <a:rPr lang="en-US" sz="2900" dirty="0"/>
              <a:t>Available: </a:t>
            </a:r>
            <a:r>
              <a:rPr lang="en-US" sz="2900" dirty="0">
                <a:hlinkClick r:id="rId5"/>
              </a:rPr>
              <a:t>https://sigmapubs.onlinelibrary.wiley.com/doi/full/10.1111/wvn.12079</a:t>
            </a:r>
            <a:endParaRPr lang="en-US" sz="2900" dirty="0"/>
          </a:p>
          <a:p>
            <a:endParaRPr lang="fi-FI" dirty="0"/>
          </a:p>
          <a:p>
            <a:endParaRPr lang="fi-FI" sz="2000" dirty="0" smtClean="0"/>
          </a:p>
          <a:p>
            <a:endParaRPr lang="fi-FI" sz="2000" dirty="0"/>
          </a:p>
        </p:txBody>
      </p:sp>
    </p:spTree>
    <p:extLst>
      <p:ext uri="{BB962C8B-B14F-4D97-AF65-F5344CB8AC3E}">
        <p14:creationId xmlns:p14="http://schemas.microsoft.com/office/powerpoint/2010/main" val="2809416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a:bodyPr>
          <a:lstStyle/>
          <a:p>
            <a:r>
              <a:rPr lang="fi-FI" sz="1600" dirty="0" err="1" smtClean="0"/>
              <a:t>Wieringa</a:t>
            </a:r>
            <a:r>
              <a:rPr lang="fi-FI" sz="1600" dirty="0" smtClean="0"/>
              <a:t>, S., </a:t>
            </a:r>
            <a:r>
              <a:rPr lang="fi-FI" sz="1600" dirty="0" err="1" smtClean="0"/>
              <a:t>Dreesens</a:t>
            </a:r>
            <a:r>
              <a:rPr lang="fi-FI" sz="1600" dirty="0" smtClean="0"/>
              <a:t>, D., </a:t>
            </a:r>
            <a:r>
              <a:rPr lang="fi-FI" sz="1600" dirty="0" err="1" smtClean="0"/>
              <a:t>Forland</a:t>
            </a:r>
            <a:r>
              <a:rPr lang="fi-FI" sz="1600" dirty="0" smtClean="0"/>
              <a:t>, F., </a:t>
            </a:r>
            <a:r>
              <a:rPr lang="fi-FI" sz="1600" dirty="0" err="1" smtClean="0"/>
              <a:t>Hulshof</a:t>
            </a:r>
            <a:r>
              <a:rPr lang="fi-FI" sz="1600" dirty="0" smtClean="0"/>
              <a:t>, C., </a:t>
            </a:r>
            <a:r>
              <a:rPr lang="fi-FI" sz="1600" dirty="0" err="1"/>
              <a:t>Lukersmith</a:t>
            </a:r>
            <a:r>
              <a:rPr lang="fi-FI" sz="1600" dirty="0" smtClean="0"/>
              <a:t>, S., </a:t>
            </a:r>
            <a:r>
              <a:rPr lang="fi-FI" sz="1600" dirty="0" err="1" smtClean="0"/>
              <a:t>Macbeth</a:t>
            </a:r>
            <a:r>
              <a:rPr lang="fi-FI" sz="1600" dirty="0" smtClean="0"/>
              <a:t>, F., Shaw, B., van </a:t>
            </a:r>
            <a:r>
              <a:rPr lang="fi-FI" sz="1600" dirty="0" err="1"/>
              <a:t>Vliet</a:t>
            </a:r>
            <a:r>
              <a:rPr lang="fi-FI" sz="1600" dirty="0" smtClean="0"/>
              <a:t>, A. &amp; </a:t>
            </a:r>
            <a:r>
              <a:rPr lang="fi-FI" sz="1600" dirty="0" err="1" smtClean="0"/>
              <a:t>Zuiderent-Jerak</a:t>
            </a:r>
            <a:r>
              <a:rPr lang="fi-FI" sz="1600" dirty="0" smtClean="0"/>
              <a:t>, T. 2018. </a:t>
            </a:r>
            <a:r>
              <a:rPr lang="fi-FI" sz="1600" dirty="0" err="1" smtClean="0"/>
              <a:t>Different</a:t>
            </a:r>
            <a:r>
              <a:rPr lang="fi-FI" sz="1600" dirty="0" smtClean="0"/>
              <a:t> </a:t>
            </a:r>
            <a:r>
              <a:rPr lang="fi-FI" sz="1600" dirty="0" err="1"/>
              <a:t>knowledge</a:t>
            </a:r>
            <a:r>
              <a:rPr lang="fi-FI" sz="1600" dirty="0"/>
              <a:t>, </a:t>
            </a:r>
            <a:r>
              <a:rPr lang="fi-FI" sz="1600" dirty="0" err="1"/>
              <a:t>different</a:t>
            </a:r>
            <a:r>
              <a:rPr lang="fi-FI" sz="1600" dirty="0"/>
              <a:t> </a:t>
            </a:r>
            <a:r>
              <a:rPr lang="fi-FI" sz="1600" dirty="0" err="1"/>
              <a:t>styles</a:t>
            </a:r>
            <a:r>
              <a:rPr lang="fi-FI" sz="1600" dirty="0"/>
              <a:t> of </a:t>
            </a:r>
            <a:r>
              <a:rPr lang="fi-FI" sz="1600" dirty="0" err="1"/>
              <a:t>reasoning</a:t>
            </a:r>
            <a:r>
              <a:rPr lang="fi-FI" sz="1600" dirty="0"/>
              <a:t>: a </a:t>
            </a:r>
            <a:r>
              <a:rPr lang="fi-FI" sz="1600" dirty="0" err="1"/>
              <a:t>challenge</a:t>
            </a:r>
            <a:r>
              <a:rPr lang="fi-FI" sz="1600" dirty="0"/>
              <a:t> for </a:t>
            </a:r>
            <a:r>
              <a:rPr lang="fi-FI" sz="1600" dirty="0" err="1"/>
              <a:t>guideline</a:t>
            </a:r>
            <a:r>
              <a:rPr lang="fi-FI" sz="1600" dirty="0"/>
              <a:t> </a:t>
            </a:r>
            <a:r>
              <a:rPr lang="fi-FI" sz="1600" dirty="0" err="1" smtClean="0"/>
              <a:t>development</a:t>
            </a:r>
            <a:r>
              <a:rPr lang="fi-FI" sz="1600" dirty="0"/>
              <a:t>. BMJ </a:t>
            </a:r>
            <a:r>
              <a:rPr lang="fi-FI" sz="1600" dirty="0" err="1"/>
              <a:t>Evidence-Based</a:t>
            </a:r>
            <a:r>
              <a:rPr lang="fi-FI" sz="1600" dirty="0"/>
              <a:t> </a:t>
            </a:r>
            <a:r>
              <a:rPr lang="fi-FI" sz="1600" dirty="0" err="1" smtClean="0"/>
              <a:t>Medicine</a:t>
            </a:r>
            <a:r>
              <a:rPr lang="fi-FI" sz="1600" dirty="0" smtClean="0"/>
              <a:t>. </a:t>
            </a:r>
            <a:r>
              <a:rPr lang="en-GB" sz="1600" dirty="0"/>
              <a:t>Retrieved 27.5.2018. </a:t>
            </a:r>
            <a:r>
              <a:rPr lang="fi-FI" sz="1600" dirty="0" err="1" smtClean="0"/>
              <a:t>Available</a:t>
            </a:r>
            <a:r>
              <a:rPr lang="fi-FI" sz="1600" dirty="0"/>
              <a:t>: </a:t>
            </a:r>
            <a:r>
              <a:rPr lang="fi-FI" sz="1600" dirty="0">
                <a:hlinkClick r:id="rId2"/>
              </a:rPr>
              <a:t>http://</a:t>
            </a:r>
            <a:r>
              <a:rPr lang="fi-FI" sz="1600" dirty="0" smtClean="0">
                <a:hlinkClick r:id="rId2"/>
              </a:rPr>
              <a:t>ebm.bmj.com/content/ebmed/early/2018/04/03/bmjebm-2017-110844.full.pdf</a:t>
            </a:r>
            <a:endParaRPr lang="fi-FI" sz="1600" dirty="0" smtClean="0"/>
          </a:p>
          <a:p>
            <a:r>
              <a:rPr lang="ru-RU" sz="1600" dirty="0"/>
              <a:t>Комплексный план развития сестринского дела в РК до 2020. </a:t>
            </a:r>
            <a:r>
              <a:rPr lang="en-GB" sz="1600" dirty="0"/>
              <a:t>Ministry of labour and social protection of population of the Republic of Kazakhstan official website. 2014. Retrieved 30.5.2018. Available: </a:t>
            </a:r>
            <a:r>
              <a:rPr lang="en-GB" sz="1600" u="sng" dirty="0">
                <a:hlinkClick r:id="rId3"/>
              </a:rPr>
              <a:t>http://www.enbek.gov.kz/sites/default/files/kompleksnyy_plan.pdf</a:t>
            </a:r>
            <a:endParaRPr lang="fi-FI" sz="1600" dirty="0"/>
          </a:p>
          <a:p>
            <a:endParaRPr lang="fi-FI" dirty="0"/>
          </a:p>
        </p:txBody>
      </p:sp>
    </p:spTree>
    <p:extLst>
      <p:ext uri="{BB962C8B-B14F-4D97-AF65-F5344CB8AC3E}">
        <p14:creationId xmlns:p14="http://schemas.microsoft.com/office/powerpoint/2010/main" val="4251064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3"/>
          <p:cNvSpPr>
            <a:spLocks noGrp="1"/>
          </p:cNvSpPr>
          <p:nvPr>
            <p:ph type="title"/>
          </p:nvPr>
        </p:nvSpPr>
        <p:spPr>
          <a:xfrm>
            <a:off x="2159304" y="925149"/>
            <a:ext cx="7888079" cy="1112971"/>
          </a:xfrm>
        </p:spPr>
        <p:txBody>
          <a:bodyPr/>
          <a:lstStyle/>
          <a:p>
            <a:r>
              <a:rPr lang="en-US" dirty="0"/>
              <a:t>Thank </a:t>
            </a:r>
            <a:r>
              <a:rPr lang="en-US" dirty="0" smtClean="0"/>
              <a:t>you</a:t>
            </a:r>
            <a:endParaRPr lang="fi-FI" dirty="0"/>
          </a:p>
        </p:txBody>
      </p:sp>
      <p:sp>
        <p:nvSpPr>
          <p:cNvPr id="7" name="Tekstin paikkamerkki 4"/>
          <p:cNvSpPr>
            <a:spLocks noGrp="1"/>
          </p:cNvSpPr>
          <p:nvPr>
            <p:ph type="body" idx="1"/>
          </p:nvPr>
        </p:nvSpPr>
        <p:spPr>
          <a:xfrm>
            <a:off x="2430767" y="2538183"/>
            <a:ext cx="7888080" cy="3266941"/>
          </a:xfrm>
        </p:spPr>
        <p:txBody>
          <a:bodyPr/>
          <a:lstStyle/>
          <a:p>
            <a:r>
              <a:rPr lang="en-US" dirty="0" err="1"/>
              <a:t>Eveliina</a:t>
            </a:r>
            <a:r>
              <a:rPr lang="en-US" dirty="0"/>
              <a:t> </a:t>
            </a:r>
            <a:r>
              <a:rPr lang="en-US" dirty="0" err="1" smtClean="0"/>
              <a:t>Kivinen</a:t>
            </a:r>
            <a:r>
              <a:rPr lang="en-US" dirty="0" smtClean="0">
                <a:solidFill>
                  <a:prstClr val="black"/>
                </a:solidFill>
              </a:rPr>
              <a:t> </a:t>
            </a:r>
            <a:r>
              <a:rPr lang="en-US" dirty="0" smtClean="0"/>
              <a:t>MSc (Ed), RN</a:t>
            </a:r>
          </a:p>
          <a:p>
            <a:r>
              <a:rPr lang="en-US" dirty="0" smtClean="0"/>
              <a:t>Nursing Degree </a:t>
            </a:r>
            <a:r>
              <a:rPr lang="en-US" dirty="0" err="1" smtClean="0"/>
              <a:t>Programme</a:t>
            </a:r>
            <a:r>
              <a:rPr lang="en-US" dirty="0" smtClean="0"/>
              <a:t> Coordinator</a:t>
            </a:r>
          </a:p>
          <a:p>
            <a:r>
              <a:rPr lang="en-US" dirty="0" smtClean="0"/>
              <a:t>E-mail</a:t>
            </a:r>
            <a:r>
              <a:rPr lang="en-US" dirty="0"/>
              <a:t>: </a:t>
            </a:r>
            <a:r>
              <a:rPr lang="en-US" dirty="0">
                <a:hlinkClick r:id="rId2"/>
              </a:rPr>
              <a:t>eveliina.kivinen@lamk.fi</a:t>
            </a:r>
            <a:endParaRPr lang="en-US" dirty="0"/>
          </a:p>
          <a:p>
            <a:endParaRPr lang="en-US" dirty="0"/>
          </a:p>
          <a:p>
            <a:r>
              <a:rPr lang="en-US" dirty="0"/>
              <a:t>Lahti University of Applied Science</a:t>
            </a:r>
          </a:p>
          <a:p>
            <a:r>
              <a:rPr lang="en-US" dirty="0" err="1"/>
              <a:t>Hoitajankatu</a:t>
            </a:r>
            <a:r>
              <a:rPr lang="en-US" dirty="0"/>
              <a:t> 3, 15850 LAHTI</a:t>
            </a:r>
          </a:p>
        </p:txBody>
      </p:sp>
    </p:spTree>
    <p:extLst>
      <p:ext uri="{BB962C8B-B14F-4D97-AF65-F5344CB8AC3E}">
        <p14:creationId xmlns:p14="http://schemas.microsoft.com/office/powerpoint/2010/main" val="3967851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78992" y="662836"/>
            <a:ext cx="10274808" cy="823595"/>
          </a:xfrm>
        </p:spPr>
        <p:txBody>
          <a:bodyPr>
            <a:normAutofit fontScale="90000"/>
          </a:bodyPr>
          <a:lstStyle/>
          <a:p>
            <a:r>
              <a:rPr lang="fi-FI" sz="4900" dirty="0" err="1" smtClean="0"/>
              <a:t>Background</a:t>
            </a:r>
            <a:r>
              <a:rPr lang="fi-FI" dirty="0" smtClean="0"/>
              <a:t/>
            </a:r>
            <a:br>
              <a:rPr lang="fi-FI" dirty="0" smtClean="0"/>
            </a:br>
            <a:endParaRPr lang="fi-FI" dirty="0"/>
          </a:p>
        </p:txBody>
      </p:sp>
      <p:sp>
        <p:nvSpPr>
          <p:cNvPr id="3" name="Sisällön paikkamerkki 2"/>
          <p:cNvSpPr>
            <a:spLocks noGrp="1"/>
          </p:cNvSpPr>
          <p:nvPr>
            <p:ph idx="1"/>
          </p:nvPr>
        </p:nvSpPr>
        <p:spPr/>
        <p:txBody>
          <a:bodyPr>
            <a:normAutofit fontScale="92500" lnSpcReduction="10000"/>
          </a:bodyPr>
          <a:lstStyle/>
          <a:p>
            <a:endParaRPr lang="en-GB" dirty="0" smtClean="0"/>
          </a:p>
          <a:p>
            <a:r>
              <a:rPr lang="fi-FI" b="1" dirty="0" err="1"/>
              <a:t>Clinical</a:t>
            </a:r>
            <a:r>
              <a:rPr lang="fi-FI" b="1" dirty="0"/>
              <a:t> </a:t>
            </a:r>
            <a:r>
              <a:rPr lang="fi-FI" b="1" dirty="0" err="1"/>
              <a:t>practice</a:t>
            </a:r>
            <a:r>
              <a:rPr lang="fi-FI" b="1" dirty="0"/>
              <a:t> </a:t>
            </a:r>
            <a:r>
              <a:rPr lang="fi-FI" b="1" dirty="0" err="1"/>
              <a:t>guidelines</a:t>
            </a:r>
            <a:r>
              <a:rPr lang="fi-FI" b="1" dirty="0"/>
              <a:t> (</a:t>
            </a:r>
            <a:r>
              <a:rPr lang="fi-FI" b="1" dirty="0" smtClean="0"/>
              <a:t>CPG)</a:t>
            </a:r>
            <a:r>
              <a:rPr lang="en-GB" b="1" dirty="0"/>
              <a:t> </a:t>
            </a:r>
            <a:r>
              <a:rPr lang="en-GB" dirty="0" smtClean="0"/>
              <a:t>are </a:t>
            </a:r>
            <a:r>
              <a:rPr lang="en-GB" dirty="0"/>
              <a:t>effective tools in delivering optimal, quality-focused, patient-centric, safe care and improving the quality and cost of healthcare. </a:t>
            </a:r>
            <a:endParaRPr lang="en-GB" dirty="0" smtClean="0"/>
          </a:p>
          <a:p>
            <a:pPr marL="0" indent="0">
              <a:buNone/>
            </a:pPr>
            <a:endParaRPr lang="en-GB" dirty="0" smtClean="0"/>
          </a:p>
          <a:p>
            <a:r>
              <a:rPr lang="en-GB" dirty="0" smtClean="0"/>
              <a:t>Research </a:t>
            </a:r>
            <a:r>
              <a:rPr lang="en-GB" dirty="0"/>
              <a:t>has been carried out on the methods underpinning CPGs</a:t>
            </a:r>
          </a:p>
          <a:p>
            <a:pPr lvl="1"/>
            <a:r>
              <a:rPr lang="en-GB" dirty="0" smtClean="0"/>
              <a:t>Increasing </a:t>
            </a:r>
            <a:r>
              <a:rPr lang="en-GB" dirty="0"/>
              <a:t>number of terms, tools and acronyms </a:t>
            </a:r>
            <a:r>
              <a:rPr lang="fi-FI" dirty="0" smtClean="0"/>
              <a:t>	</a:t>
            </a:r>
          </a:p>
          <a:p>
            <a:pPr marL="457200" lvl="1" indent="0">
              <a:buNone/>
            </a:pPr>
            <a:endParaRPr lang="fi-FI" dirty="0" smtClean="0"/>
          </a:p>
          <a:p>
            <a:r>
              <a:rPr lang="en-GB" dirty="0"/>
              <a:t>G</a:t>
            </a:r>
            <a:r>
              <a:rPr lang="en-GB" dirty="0" smtClean="0"/>
              <a:t>uideline </a:t>
            </a:r>
            <a:r>
              <a:rPr lang="en-GB" dirty="0"/>
              <a:t>development processes vary, some guidelines </a:t>
            </a:r>
            <a:r>
              <a:rPr lang="en-GB" dirty="0" smtClean="0"/>
              <a:t>have not undergone </a:t>
            </a:r>
            <a:r>
              <a:rPr lang="en-GB" dirty="0"/>
              <a:t>rigorous </a:t>
            </a:r>
            <a:r>
              <a:rPr lang="en-GB" dirty="0" smtClean="0"/>
              <a:t>development. </a:t>
            </a:r>
            <a:endParaRPr lang="fi-FI" dirty="0"/>
          </a:p>
          <a:p>
            <a:pPr marL="0" indent="0">
              <a:buNone/>
            </a:pPr>
            <a:r>
              <a:rPr lang="fi-FI" dirty="0" smtClean="0"/>
              <a:t>							</a:t>
            </a:r>
            <a:r>
              <a:rPr lang="fi-FI" sz="1500" dirty="0" smtClean="0"/>
              <a:t>(IOM 2011, JCI 2016, </a:t>
            </a:r>
            <a:r>
              <a:rPr lang="fi-FI" sz="1500" dirty="0" err="1" smtClean="0"/>
              <a:t>Kredo</a:t>
            </a:r>
            <a:r>
              <a:rPr lang="fi-FI" sz="1500" dirty="0" smtClean="0"/>
              <a:t> et </a:t>
            </a:r>
            <a:r>
              <a:rPr lang="fi-FI" sz="1500" dirty="0" err="1" smtClean="0"/>
              <a:t>al</a:t>
            </a:r>
            <a:r>
              <a:rPr lang="fi-FI" sz="1500" dirty="0" smtClean="0"/>
              <a:t> 2016)</a:t>
            </a:r>
            <a:endParaRPr lang="en-US" sz="1500" dirty="0"/>
          </a:p>
        </p:txBody>
      </p:sp>
    </p:spTree>
    <p:extLst>
      <p:ext uri="{BB962C8B-B14F-4D97-AF65-F5344CB8AC3E}">
        <p14:creationId xmlns:p14="http://schemas.microsoft.com/office/powerpoint/2010/main" val="3086077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Definitions</a:t>
            </a:r>
            <a:endParaRPr lang="fi-FI" dirty="0"/>
          </a:p>
        </p:txBody>
      </p:sp>
      <p:sp>
        <p:nvSpPr>
          <p:cNvPr id="3" name="Sisällön paikkamerkki 2"/>
          <p:cNvSpPr>
            <a:spLocks noGrp="1"/>
          </p:cNvSpPr>
          <p:nvPr>
            <p:ph idx="1"/>
          </p:nvPr>
        </p:nvSpPr>
        <p:spPr/>
        <p:txBody>
          <a:bodyPr>
            <a:normAutofit/>
          </a:bodyPr>
          <a:lstStyle/>
          <a:p>
            <a:endParaRPr lang="en-US" b="1" dirty="0" smtClean="0"/>
          </a:p>
          <a:p>
            <a:pPr marL="0" indent="0">
              <a:buNone/>
            </a:pPr>
            <a:r>
              <a:rPr lang="en-US" b="1" dirty="0" smtClean="0"/>
              <a:t>Nursing </a:t>
            </a:r>
            <a:r>
              <a:rPr lang="en-US" b="1" dirty="0"/>
              <a:t>clinical guidelines </a:t>
            </a:r>
            <a:r>
              <a:rPr lang="en-US" dirty="0"/>
              <a:t>- are documents that </a:t>
            </a:r>
            <a:r>
              <a:rPr lang="en-US" i="1" dirty="0"/>
              <a:t>synthesize current evidence and recommendations</a:t>
            </a:r>
            <a:r>
              <a:rPr lang="en-US" dirty="0"/>
              <a:t> for nursing professionals about the care of patients with specific conditions. It uses preventive, diagnostic, therapeutic and rehabilitation activities in the management of patients based on evidence-based medicine and nursing. Nursing clinical guidelines are  </a:t>
            </a:r>
            <a:r>
              <a:rPr lang="en-US" i="1" dirty="0"/>
              <a:t>systematically  developed statements  of  recommended  best  practice  </a:t>
            </a:r>
            <a:r>
              <a:rPr lang="en-US" dirty="0"/>
              <a:t>in  a  specific  clinical  area,  designed  to  </a:t>
            </a:r>
            <a:r>
              <a:rPr lang="en-US" i="1" dirty="0"/>
              <a:t>provide direction</a:t>
            </a:r>
            <a:r>
              <a:rPr lang="en-US" dirty="0"/>
              <a:t>  for nursing professionals in  their  practice.</a:t>
            </a:r>
            <a:endParaRPr lang="fi-FI" dirty="0"/>
          </a:p>
          <a:p>
            <a:pPr marL="0" indent="0">
              <a:buNone/>
            </a:pPr>
            <a:r>
              <a:rPr lang="fi-FI" dirty="0" smtClean="0"/>
              <a:t>									</a:t>
            </a:r>
            <a:r>
              <a:rPr lang="fi-FI" sz="1400" dirty="0" smtClean="0"/>
              <a:t>(Kivinen et </a:t>
            </a:r>
            <a:r>
              <a:rPr lang="fi-FI" sz="1400" dirty="0" err="1" smtClean="0"/>
              <a:t>al</a:t>
            </a:r>
            <a:r>
              <a:rPr lang="fi-FI" sz="1400" dirty="0" smtClean="0"/>
              <a:t> 2018)</a:t>
            </a:r>
            <a:endParaRPr lang="fi-FI" sz="1400" dirty="0"/>
          </a:p>
        </p:txBody>
      </p:sp>
    </p:spTree>
    <p:extLst>
      <p:ext uri="{BB962C8B-B14F-4D97-AF65-F5344CB8AC3E}">
        <p14:creationId xmlns:p14="http://schemas.microsoft.com/office/powerpoint/2010/main" val="49549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p:txBody>
          <a:bodyPr>
            <a:normAutofit/>
          </a:bodyPr>
          <a:lstStyle/>
          <a:p>
            <a:pPr marL="0" indent="0">
              <a:buNone/>
            </a:pPr>
            <a:r>
              <a:rPr lang="en-US" b="1" dirty="0"/>
              <a:t>Guideline adaptation</a:t>
            </a:r>
            <a:r>
              <a:rPr lang="en-US" dirty="0"/>
              <a:t> - is a </a:t>
            </a:r>
            <a:r>
              <a:rPr lang="en-US" i="1" dirty="0"/>
              <a:t>systematic approach</a:t>
            </a:r>
            <a:r>
              <a:rPr lang="en-US" dirty="0"/>
              <a:t> to consider the use and/or modification of an existing guideline produced in one cultural and organizational setting for application in a different context. Adaptation can be used as an alternative to developing a new (de </a:t>
            </a:r>
            <a:r>
              <a:rPr lang="en-US" dirty="0" err="1"/>
              <a:t>nuovo</a:t>
            </a:r>
            <a:r>
              <a:rPr lang="en-US" dirty="0"/>
              <a:t>) guideline. It reduces duplication of effort and the validity of recommendation is maintained. Adaptation is a participative process. It involves local key stakeholders and the </a:t>
            </a:r>
            <a:r>
              <a:rPr lang="en-US" i="1" dirty="0"/>
              <a:t>guideline is customized  to be suitable for local context</a:t>
            </a:r>
            <a:r>
              <a:rPr lang="en-US" dirty="0"/>
              <a:t>. (ADAPTE collaboration 2009.) Process improves guideline quality and ensures that recommendations are relevant in nursing practice in the Republic of Kazakhstan.   </a:t>
            </a:r>
            <a:endParaRPr lang="en-US" dirty="0" smtClean="0"/>
          </a:p>
          <a:p>
            <a:pPr marL="0" indent="0">
              <a:buNone/>
            </a:pPr>
            <a:r>
              <a:rPr lang="fi-FI" dirty="0" smtClean="0"/>
              <a:t>									</a:t>
            </a:r>
            <a:r>
              <a:rPr lang="fi-FI" sz="1400" dirty="0" smtClean="0"/>
              <a:t>(Kivinen et </a:t>
            </a:r>
            <a:r>
              <a:rPr lang="fi-FI" sz="1400" dirty="0" err="1" smtClean="0"/>
              <a:t>al</a:t>
            </a:r>
            <a:r>
              <a:rPr lang="fi-FI" sz="1400" dirty="0" smtClean="0"/>
              <a:t> </a:t>
            </a:r>
            <a:r>
              <a:rPr lang="fi-FI" sz="1400" dirty="0"/>
              <a:t>2018)</a:t>
            </a:r>
          </a:p>
          <a:p>
            <a:endParaRPr lang="fi-FI" dirty="0"/>
          </a:p>
          <a:p>
            <a:endParaRPr lang="fi-FI" dirty="0"/>
          </a:p>
        </p:txBody>
      </p:sp>
      <p:sp>
        <p:nvSpPr>
          <p:cNvPr id="4" name="Otsikko 1"/>
          <p:cNvSpPr>
            <a:spLocks noGrp="1"/>
          </p:cNvSpPr>
          <p:nvPr>
            <p:ph type="title"/>
          </p:nvPr>
        </p:nvSpPr>
        <p:spPr>
          <a:xfrm>
            <a:off x="1078992" y="365125"/>
            <a:ext cx="10274808" cy="823595"/>
          </a:xfrm>
        </p:spPr>
        <p:txBody>
          <a:bodyPr/>
          <a:lstStyle/>
          <a:p>
            <a:r>
              <a:rPr lang="fi-FI" dirty="0" err="1" smtClean="0"/>
              <a:t>Definitions</a:t>
            </a:r>
            <a:endParaRPr lang="fi-FI" dirty="0"/>
          </a:p>
        </p:txBody>
      </p:sp>
    </p:spTree>
    <p:extLst>
      <p:ext uri="{BB962C8B-B14F-4D97-AF65-F5344CB8AC3E}">
        <p14:creationId xmlns:p14="http://schemas.microsoft.com/office/powerpoint/2010/main" val="720395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4000" dirty="0" err="1" smtClean="0"/>
              <a:t>Nursing</a:t>
            </a:r>
            <a:r>
              <a:rPr lang="fi-FI" sz="4000" dirty="0" smtClean="0"/>
              <a:t> </a:t>
            </a:r>
            <a:r>
              <a:rPr lang="fi-FI" sz="4000" dirty="0" err="1" smtClean="0"/>
              <a:t>clinical</a:t>
            </a:r>
            <a:r>
              <a:rPr lang="fi-FI" sz="4000" dirty="0" smtClean="0"/>
              <a:t> </a:t>
            </a:r>
            <a:r>
              <a:rPr lang="fi-FI" sz="4000" dirty="0" err="1" smtClean="0"/>
              <a:t>guideline</a:t>
            </a:r>
            <a:r>
              <a:rPr lang="fi-FI" sz="4000" dirty="0" smtClean="0"/>
              <a:t> </a:t>
            </a:r>
            <a:r>
              <a:rPr lang="fi-FI" sz="4000" dirty="0" err="1" smtClean="0"/>
              <a:t>development</a:t>
            </a:r>
            <a:r>
              <a:rPr lang="fi-FI" sz="4000" dirty="0" smtClean="0"/>
              <a:t> in </a:t>
            </a:r>
            <a:r>
              <a:rPr lang="fi-FI" sz="4000" dirty="0" err="1" smtClean="0"/>
              <a:t>the</a:t>
            </a:r>
            <a:r>
              <a:rPr lang="fi-FI" sz="4000" dirty="0" smtClean="0"/>
              <a:t> </a:t>
            </a:r>
            <a:r>
              <a:rPr lang="fi-FI" sz="4000" dirty="0" err="1" smtClean="0"/>
              <a:t>Republic</a:t>
            </a:r>
            <a:r>
              <a:rPr lang="fi-FI" sz="4000" dirty="0" smtClean="0"/>
              <a:t> of </a:t>
            </a:r>
            <a:r>
              <a:rPr lang="fi-FI" sz="4000" dirty="0" err="1" smtClean="0"/>
              <a:t>Kazakhstan</a:t>
            </a:r>
            <a:r>
              <a:rPr lang="fi-FI" sz="4000" dirty="0" smtClean="0"/>
              <a:t> (2018-2020)</a:t>
            </a:r>
            <a:endParaRPr lang="fi-FI" sz="4000" dirty="0"/>
          </a:p>
        </p:txBody>
      </p:sp>
      <p:sp>
        <p:nvSpPr>
          <p:cNvPr id="3" name="Sisällön paikkamerkki 2"/>
          <p:cNvSpPr>
            <a:spLocks noGrp="1"/>
          </p:cNvSpPr>
          <p:nvPr>
            <p:ph idx="1"/>
          </p:nvPr>
        </p:nvSpPr>
        <p:spPr/>
        <p:txBody>
          <a:bodyPr>
            <a:normAutofit lnSpcReduction="10000"/>
          </a:bodyPr>
          <a:lstStyle/>
          <a:p>
            <a:endParaRPr lang="fi-FI" dirty="0" smtClean="0"/>
          </a:p>
          <a:p>
            <a:r>
              <a:rPr lang="fi-FI" dirty="0" err="1" smtClean="0"/>
              <a:t>The</a:t>
            </a:r>
            <a:r>
              <a:rPr lang="fi-FI" dirty="0" smtClean="0"/>
              <a:t> </a:t>
            </a:r>
            <a:r>
              <a:rPr lang="fi-FI" dirty="0" err="1"/>
              <a:t>comprehensive</a:t>
            </a:r>
            <a:r>
              <a:rPr lang="fi-FI" dirty="0"/>
              <a:t> </a:t>
            </a:r>
            <a:r>
              <a:rPr lang="fi-FI" dirty="0" err="1"/>
              <a:t>nursing</a:t>
            </a:r>
            <a:r>
              <a:rPr lang="fi-FI" dirty="0"/>
              <a:t> </a:t>
            </a:r>
            <a:r>
              <a:rPr lang="fi-FI" dirty="0" err="1"/>
              <a:t>development</a:t>
            </a:r>
            <a:r>
              <a:rPr lang="fi-FI" dirty="0"/>
              <a:t> </a:t>
            </a:r>
            <a:r>
              <a:rPr lang="fi-FI" dirty="0" err="1"/>
              <a:t>plan</a:t>
            </a:r>
            <a:r>
              <a:rPr lang="fi-FI" dirty="0"/>
              <a:t> for 2020 [</a:t>
            </a:r>
            <a:r>
              <a:rPr lang="ru-RU" dirty="0"/>
              <a:t>Комплексный план развития сестринского дела в РК до 2020, 2014] </a:t>
            </a:r>
            <a:endParaRPr lang="fi-FI" dirty="0"/>
          </a:p>
          <a:p>
            <a:r>
              <a:rPr lang="fi-FI" dirty="0" smtClean="0"/>
              <a:t>"</a:t>
            </a:r>
            <a:r>
              <a:rPr lang="fi-FI" dirty="0" err="1" smtClean="0"/>
              <a:t>Social</a:t>
            </a:r>
            <a:r>
              <a:rPr lang="fi-FI" dirty="0" smtClean="0"/>
              <a:t> </a:t>
            </a:r>
            <a:r>
              <a:rPr lang="fi-FI" dirty="0"/>
              <a:t>Health Insurance Project: </a:t>
            </a:r>
            <a:r>
              <a:rPr lang="fi-FI" dirty="0" err="1"/>
              <a:t>increasing</a:t>
            </a:r>
            <a:r>
              <a:rPr lang="fi-FI" dirty="0"/>
              <a:t> </a:t>
            </a:r>
            <a:r>
              <a:rPr lang="fi-FI" dirty="0" err="1"/>
              <a:t>the</a:t>
            </a:r>
            <a:r>
              <a:rPr lang="fi-FI" dirty="0"/>
              <a:t> </a:t>
            </a:r>
            <a:r>
              <a:rPr lang="fi-FI" dirty="0" err="1"/>
              <a:t>availability</a:t>
            </a:r>
            <a:r>
              <a:rPr lang="fi-FI" dirty="0"/>
              <a:t>, </a:t>
            </a:r>
            <a:r>
              <a:rPr lang="fi-FI" dirty="0" err="1"/>
              <a:t>quality</a:t>
            </a:r>
            <a:r>
              <a:rPr lang="fi-FI" dirty="0"/>
              <a:t>, </a:t>
            </a:r>
            <a:r>
              <a:rPr lang="fi-FI" dirty="0" err="1"/>
              <a:t>cost-effectiveness</a:t>
            </a:r>
            <a:r>
              <a:rPr lang="fi-FI" dirty="0"/>
              <a:t> and </a:t>
            </a:r>
            <a:r>
              <a:rPr lang="fi-FI" dirty="0" err="1"/>
              <a:t>financial</a:t>
            </a:r>
            <a:r>
              <a:rPr lang="fi-FI" dirty="0"/>
              <a:t> </a:t>
            </a:r>
            <a:r>
              <a:rPr lang="fi-FI" dirty="0" err="1"/>
              <a:t>protection</a:t>
            </a:r>
            <a:r>
              <a:rPr lang="fi-FI" dirty="0"/>
              <a:t>" </a:t>
            </a:r>
            <a:r>
              <a:rPr lang="fi-FI" dirty="0" err="1"/>
              <a:t>activities</a:t>
            </a:r>
            <a:r>
              <a:rPr lang="fi-FI" dirty="0"/>
              <a:t> </a:t>
            </a:r>
            <a:r>
              <a:rPr lang="fi-FI" dirty="0" err="1"/>
              <a:t>concerning</a:t>
            </a:r>
            <a:r>
              <a:rPr lang="fi-FI" dirty="0"/>
              <a:t> </a:t>
            </a:r>
            <a:r>
              <a:rPr lang="fi-FI" dirty="0" err="1"/>
              <a:t>Modernization</a:t>
            </a:r>
            <a:r>
              <a:rPr lang="fi-FI" dirty="0"/>
              <a:t> of </a:t>
            </a:r>
            <a:r>
              <a:rPr lang="fi-FI" dirty="0" err="1"/>
              <a:t>Education</a:t>
            </a:r>
            <a:r>
              <a:rPr lang="fi-FI" dirty="0"/>
              <a:t> System for </a:t>
            </a:r>
            <a:r>
              <a:rPr lang="fi-FI" dirty="0" err="1"/>
              <a:t>Nurses</a:t>
            </a:r>
            <a:r>
              <a:rPr lang="fi-FI" dirty="0" smtClean="0"/>
              <a:t>.</a:t>
            </a:r>
          </a:p>
          <a:p>
            <a:pPr lvl="1"/>
            <a:r>
              <a:rPr lang="fi-FI" dirty="0" err="1" smtClean="0"/>
              <a:t>Research</a:t>
            </a:r>
            <a:r>
              <a:rPr lang="fi-FI" dirty="0" smtClean="0"/>
              <a:t> </a:t>
            </a:r>
            <a:r>
              <a:rPr lang="fi-FI" dirty="0" err="1" smtClean="0"/>
              <a:t>committee</a:t>
            </a:r>
            <a:r>
              <a:rPr lang="fi-FI" dirty="0" smtClean="0"/>
              <a:t> </a:t>
            </a:r>
            <a:r>
              <a:rPr lang="fi-FI" dirty="0" err="1" smtClean="0"/>
              <a:t>training</a:t>
            </a:r>
            <a:endParaRPr lang="fi-FI" dirty="0" smtClean="0"/>
          </a:p>
          <a:p>
            <a:pPr lvl="1"/>
            <a:r>
              <a:rPr lang="fi-FI" dirty="0" err="1" smtClean="0"/>
              <a:t>Manuals</a:t>
            </a:r>
            <a:r>
              <a:rPr lang="fi-FI" dirty="0" smtClean="0"/>
              <a:t> </a:t>
            </a:r>
          </a:p>
          <a:p>
            <a:pPr lvl="1"/>
            <a:r>
              <a:rPr lang="fi-FI" dirty="0" err="1" smtClean="0"/>
              <a:t>Nursing</a:t>
            </a:r>
            <a:r>
              <a:rPr lang="fi-FI" dirty="0" smtClean="0"/>
              <a:t> </a:t>
            </a:r>
            <a:r>
              <a:rPr lang="fi-FI" dirty="0" err="1" smtClean="0"/>
              <a:t>clinical</a:t>
            </a:r>
            <a:r>
              <a:rPr lang="fi-FI" dirty="0" smtClean="0"/>
              <a:t> </a:t>
            </a:r>
            <a:r>
              <a:rPr lang="fi-FI" dirty="0" err="1" smtClean="0"/>
              <a:t>guideline</a:t>
            </a:r>
            <a:r>
              <a:rPr lang="fi-FI" dirty="0" smtClean="0"/>
              <a:t> </a:t>
            </a:r>
            <a:r>
              <a:rPr lang="fi-FI" dirty="0" err="1" smtClean="0"/>
              <a:t>development</a:t>
            </a:r>
            <a:r>
              <a:rPr lang="fi-FI" dirty="0" smtClean="0"/>
              <a:t> (5+5+5)</a:t>
            </a:r>
          </a:p>
          <a:p>
            <a:pPr lvl="1"/>
            <a:r>
              <a:rPr lang="fi-FI" dirty="0" err="1" smtClean="0"/>
              <a:t>Implementation</a:t>
            </a:r>
            <a:r>
              <a:rPr lang="fi-FI" dirty="0" smtClean="0"/>
              <a:t> </a:t>
            </a:r>
            <a:r>
              <a:rPr lang="fi-FI" dirty="0" err="1" smtClean="0"/>
              <a:t>materials</a:t>
            </a:r>
            <a:r>
              <a:rPr lang="fi-FI" dirty="0" smtClean="0"/>
              <a:t> and </a:t>
            </a:r>
            <a:r>
              <a:rPr lang="fi-FI" dirty="0" err="1" smtClean="0"/>
              <a:t>national</a:t>
            </a:r>
            <a:r>
              <a:rPr lang="fi-FI" dirty="0" smtClean="0"/>
              <a:t> </a:t>
            </a:r>
            <a:r>
              <a:rPr lang="fi-FI" dirty="0" err="1" smtClean="0"/>
              <a:t>trainer</a:t>
            </a:r>
            <a:r>
              <a:rPr lang="fi-FI" dirty="0" smtClean="0"/>
              <a:t> </a:t>
            </a:r>
            <a:r>
              <a:rPr lang="fi-FI" dirty="0" err="1" smtClean="0"/>
              <a:t>education</a:t>
            </a:r>
            <a:endParaRPr lang="fi-FI" dirty="0"/>
          </a:p>
          <a:p>
            <a:pPr marL="0" indent="0">
              <a:buNone/>
            </a:pPr>
            <a:endParaRPr lang="fi-FI" dirty="0"/>
          </a:p>
        </p:txBody>
      </p:sp>
    </p:spTree>
    <p:extLst>
      <p:ext uri="{BB962C8B-B14F-4D97-AF65-F5344CB8AC3E}">
        <p14:creationId xmlns:p14="http://schemas.microsoft.com/office/powerpoint/2010/main" val="3300164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78992" y="280064"/>
            <a:ext cx="10274808" cy="823595"/>
          </a:xfrm>
        </p:spPr>
        <p:txBody>
          <a:bodyPr>
            <a:normAutofit/>
          </a:bodyPr>
          <a:lstStyle/>
          <a:p>
            <a:r>
              <a:rPr lang="en-US" sz="4900" dirty="0" smtClean="0"/>
              <a:t>Research committee</a:t>
            </a:r>
            <a:endParaRPr lang="fi-FI" dirty="0"/>
          </a:p>
        </p:txBody>
      </p:sp>
      <p:sp>
        <p:nvSpPr>
          <p:cNvPr id="3" name="Sisällön paikkamerkki 2"/>
          <p:cNvSpPr>
            <a:spLocks noGrp="1"/>
          </p:cNvSpPr>
          <p:nvPr>
            <p:ph idx="1"/>
          </p:nvPr>
        </p:nvSpPr>
        <p:spPr/>
        <p:txBody>
          <a:bodyPr>
            <a:normAutofit/>
          </a:bodyPr>
          <a:lstStyle/>
          <a:p>
            <a:r>
              <a:rPr lang="en-US" dirty="0" smtClean="0"/>
              <a:t>Training</a:t>
            </a:r>
          </a:p>
          <a:p>
            <a:endParaRPr lang="en-US" dirty="0" smtClean="0"/>
          </a:p>
          <a:p>
            <a:r>
              <a:rPr lang="en-US" dirty="0" smtClean="0"/>
              <a:t>Working </a:t>
            </a:r>
            <a:r>
              <a:rPr lang="en-US" dirty="0"/>
              <a:t>groups in nursing clinical guideline development in the Republic of </a:t>
            </a:r>
            <a:r>
              <a:rPr lang="en-US" dirty="0" smtClean="0"/>
              <a:t>Kazakhstan</a:t>
            </a:r>
          </a:p>
          <a:p>
            <a:pPr marL="971550" lvl="1" indent="-514350">
              <a:buFont typeface="+mj-lt"/>
              <a:buAutoNum type="arabicPeriod"/>
            </a:pPr>
            <a:r>
              <a:rPr lang="fi-FI" dirty="0" err="1" smtClean="0"/>
              <a:t>Coordination</a:t>
            </a:r>
            <a:r>
              <a:rPr lang="fi-FI" dirty="0" smtClean="0"/>
              <a:t> </a:t>
            </a:r>
            <a:r>
              <a:rPr lang="fi-FI" dirty="0" err="1" smtClean="0"/>
              <a:t>group</a:t>
            </a:r>
            <a:endParaRPr lang="fi-FI" dirty="0" smtClean="0"/>
          </a:p>
          <a:p>
            <a:pPr marL="971550" lvl="1" indent="-514350">
              <a:buFont typeface="+mj-lt"/>
              <a:buAutoNum type="arabicPeriod"/>
            </a:pPr>
            <a:r>
              <a:rPr lang="fi-FI" dirty="0" err="1" smtClean="0"/>
              <a:t>Steering</a:t>
            </a:r>
            <a:r>
              <a:rPr lang="fi-FI" dirty="0" smtClean="0"/>
              <a:t> </a:t>
            </a:r>
            <a:r>
              <a:rPr lang="fi-FI" dirty="0" err="1" smtClean="0"/>
              <a:t>group</a:t>
            </a:r>
            <a:endParaRPr lang="fi-FI" dirty="0" smtClean="0"/>
          </a:p>
          <a:p>
            <a:pPr marL="971550" lvl="1" indent="-514350">
              <a:buFont typeface="+mj-lt"/>
              <a:buAutoNum type="arabicPeriod"/>
            </a:pPr>
            <a:r>
              <a:rPr lang="fi-FI" dirty="0" err="1" smtClean="0"/>
              <a:t>Development</a:t>
            </a:r>
            <a:r>
              <a:rPr lang="fi-FI" dirty="0" smtClean="0"/>
              <a:t> </a:t>
            </a:r>
            <a:r>
              <a:rPr lang="fi-FI" dirty="0" err="1" smtClean="0"/>
              <a:t>group</a:t>
            </a:r>
            <a:endParaRPr lang="fi-FI" dirty="0"/>
          </a:p>
          <a:p>
            <a:pPr marL="971550" lvl="1" indent="-514350">
              <a:buFont typeface="+mj-lt"/>
              <a:buAutoNum type="arabicPeriod"/>
            </a:pPr>
            <a:r>
              <a:rPr lang="fi-FI" dirty="0" err="1" smtClean="0"/>
              <a:t>Guideline</a:t>
            </a:r>
            <a:r>
              <a:rPr lang="fi-FI" dirty="0" smtClean="0"/>
              <a:t> </a:t>
            </a:r>
            <a:r>
              <a:rPr lang="fi-FI" dirty="0" err="1" smtClean="0"/>
              <a:t>methodologist</a:t>
            </a:r>
            <a:endParaRPr lang="fi-FI" dirty="0" smtClean="0"/>
          </a:p>
          <a:p>
            <a:pPr marL="971550" lvl="1" indent="-514350">
              <a:buFont typeface="+mj-lt"/>
              <a:buAutoNum type="arabicPeriod"/>
            </a:pPr>
            <a:r>
              <a:rPr lang="fi-FI" dirty="0" err="1"/>
              <a:t>External</a:t>
            </a:r>
            <a:r>
              <a:rPr lang="fi-FI" dirty="0"/>
              <a:t> </a:t>
            </a:r>
            <a:r>
              <a:rPr lang="fi-FI" dirty="0" err="1"/>
              <a:t>review</a:t>
            </a:r>
            <a:r>
              <a:rPr lang="fi-FI" dirty="0"/>
              <a:t> </a:t>
            </a:r>
            <a:r>
              <a:rPr lang="fi-FI" dirty="0" err="1"/>
              <a:t>group</a:t>
            </a:r>
            <a:r>
              <a:rPr lang="fi-FI" dirty="0"/>
              <a:t> and </a:t>
            </a:r>
            <a:r>
              <a:rPr lang="fi-FI" dirty="0" err="1"/>
              <a:t>consultants</a:t>
            </a:r>
            <a:endParaRPr lang="fi-FI" dirty="0"/>
          </a:p>
          <a:p>
            <a:pPr marL="457200" lvl="1" indent="0">
              <a:buNone/>
            </a:pPr>
            <a:endParaRPr lang="fi-FI" dirty="0"/>
          </a:p>
        </p:txBody>
      </p:sp>
      <p:sp>
        <p:nvSpPr>
          <p:cNvPr id="4" name="Suorakulmio 3"/>
          <p:cNvSpPr/>
          <p:nvPr/>
        </p:nvSpPr>
        <p:spPr>
          <a:xfrm>
            <a:off x="7558169" y="3112488"/>
            <a:ext cx="4219074" cy="22138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fi-FI" dirty="0" err="1" smtClean="0"/>
              <a:t>Finalizes</a:t>
            </a:r>
            <a:r>
              <a:rPr lang="fi-FI" dirty="0" smtClean="0"/>
              <a:t> </a:t>
            </a:r>
            <a:r>
              <a:rPr lang="fi-FI" dirty="0" err="1" smtClean="0"/>
              <a:t>the</a:t>
            </a:r>
            <a:r>
              <a:rPr lang="fi-FI" dirty="0" smtClean="0"/>
              <a:t> </a:t>
            </a:r>
            <a:r>
              <a:rPr lang="fi-FI" dirty="0" err="1" smtClean="0"/>
              <a:t>scope</a:t>
            </a:r>
            <a:r>
              <a:rPr lang="fi-FI" dirty="0" smtClean="0"/>
              <a:t> and </a:t>
            </a:r>
            <a:r>
              <a:rPr lang="fi-FI" dirty="0" err="1" smtClean="0"/>
              <a:t>clinical</a:t>
            </a:r>
            <a:r>
              <a:rPr lang="fi-FI" dirty="0" smtClean="0"/>
              <a:t> </a:t>
            </a:r>
            <a:r>
              <a:rPr lang="fi-FI" dirty="0" err="1" smtClean="0"/>
              <a:t>question</a:t>
            </a:r>
            <a:endParaRPr lang="fi-FI" dirty="0" smtClean="0"/>
          </a:p>
          <a:p>
            <a:r>
              <a:rPr lang="fi-FI" dirty="0" err="1" smtClean="0"/>
              <a:t>Searches</a:t>
            </a:r>
            <a:r>
              <a:rPr lang="fi-FI" dirty="0" smtClean="0"/>
              <a:t> </a:t>
            </a:r>
            <a:r>
              <a:rPr lang="fi-FI" dirty="0" err="1" smtClean="0"/>
              <a:t>existing</a:t>
            </a:r>
            <a:r>
              <a:rPr lang="fi-FI" dirty="0" smtClean="0"/>
              <a:t> </a:t>
            </a:r>
            <a:r>
              <a:rPr lang="fi-FI" dirty="0" err="1" smtClean="0"/>
              <a:t>guidelines</a:t>
            </a:r>
            <a:r>
              <a:rPr lang="fi-FI" dirty="0" smtClean="0"/>
              <a:t>/</a:t>
            </a:r>
            <a:r>
              <a:rPr lang="fi-FI" dirty="0" err="1" smtClean="0"/>
              <a:t>evidence</a:t>
            </a:r>
            <a:endParaRPr lang="fi-FI" dirty="0" smtClean="0"/>
          </a:p>
          <a:p>
            <a:r>
              <a:rPr lang="fi-FI" dirty="0" err="1" smtClean="0"/>
              <a:t>Conducts</a:t>
            </a:r>
            <a:r>
              <a:rPr lang="fi-FI" dirty="0" smtClean="0"/>
              <a:t> </a:t>
            </a:r>
            <a:r>
              <a:rPr lang="fi-FI" dirty="0" err="1" smtClean="0"/>
              <a:t>systematic</a:t>
            </a:r>
            <a:r>
              <a:rPr lang="fi-FI" dirty="0" smtClean="0"/>
              <a:t> </a:t>
            </a:r>
            <a:r>
              <a:rPr lang="fi-FI" dirty="0" err="1" smtClean="0"/>
              <a:t>reviews</a:t>
            </a:r>
            <a:r>
              <a:rPr lang="fi-FI" dirty="0" smtClean="0"/>
              <a:t> </a:t>
            </a:r>
          </a:p>
          <a:p>
            <a:r>
              <a:rPr lang="fi-FI" dirty="0" err="1" smtClean="0"/>
              <a:t>Assesses</a:t>
            </a:r>
            <a:r>
              <a:rPr lang="fi-FI" dirty="0" smtClean="0"/>
              <a:t> </a:t>
            </a:r>
            <a:r>
              <a:rPr lang="fi-FI" dirty="0" err="1" smtClean="0"/>
              <a:t>the</a:t>
            </a:r>
            <a:r>
              <a:rPr lang="fi-FI" dirty="0" smtClean="0"/>
              <a:t> </a:t>
            </a:r>
            <a:r>
              <a:rPr lang="fi-FI" dirty="0" err="1" smtClean="0"/>
              <a:t>evidence</a:t>
            </a:r>
            <a:r>
              <a:rPr lang="fi-FI" dirty="0" smtClean="0"/>
              <a:t>/</a:t>
            </a:r>
            <a:r>
              <a:rPr lang="fi-FI" dirty="0" err="1" smtClean="0"/>
              <a:t>guidelines</a:t>
            </a:r>
            <a:endParaRPr lang="fi-FI" dirty="0" smtClean="0"/>
          </a:p>
          <a:p>
            <a:r>
              <a:rPr lang="fi-FI" dirty="0" err="1" smtClean="0"/>
              <a:t>Formulates</a:t>
            </a:r>
            <a:r>
              <a:rPr lang="fi-FI" dirty="0" smtClean="0"/>
              <a:t> </a:t>
            </a:r>
            <a:r>
              <a:rPr lang="fi-FI" dirty="0" err="1" smtClean="0"/>
              <a:t>the</a:t>
            </a:r>
            <a:r>
              <a:rPr lang="fi-FI" dirty="0" smtClean="0"/>
              <a:t> </a:t>
            </a:r>
            <a:r>
              <a:rPr lang="fi-FI" dirty="0" err="1" smtClean="0"/>
              <a:t>recommendations</a:t>
            </a:r>
            <a:endParaRPr lang="fi-FI" dirty="0" smtClean="0"/>
          </a:p>
          <a:p>
            <a:r>
              <a:rPr lang="fi-FI" dirty="0" err="1" smtClean="0"/>
              <a:t>Prepares</a:t>
            </a:r>
            <a:r>
              <a:rPr lang="fi-FI" dirty="0" smtClean="0"/>
              <a:t> a </a:t>
            </a:r>
            <a:r>
              <a:rPr lang="fi-FI" dirty="0" err="1" smtClean="0"/>
              <a:t>plan</a:t>
            </a:r>
            <a:r>
              <a:rPr lang="fi-FI" dirty="0" smtClean="0"/>
              <a:t> for </a:t>
            </a:r>
            <a:r>
              <a:rPr lang="fi-FI" dirty="0" err="1" smtClean="0"/>
              <a:t>dissemination</a:t>
            </a:r>
            <a:r>
              <a:rPr lang="fi-FI" dirty="0" smtClean="0"/>
              <a:t> </a:t>
            </a:r>
          </a:p>
        </p:txBody>
      </p:sp>
      <p:cxnSp>
        <p:nvCxnSpPr>
          <p:cNvPr id="5" name="Suora nuoliyhdysviiva 4"/>
          <p:cNvCxnSpPr/>
          <p:nvPr/>
        </p:nvCxnSpPr>
        <p:spPr>
          <a:xfrm flipH="1" flipV="1">
            <a:off x="5135809" y="4219394"/>
            <a:ext cx="2422360" cy="16041"/>
          </a:xfrm>
          <a:prstGeom prst="straightConnector1">
            <a:avLst/>
          </a:prstGeom>
          <a:ln w="76200">
            <a:solidFill>
              <a:srgbClr val="01588E"/>
            </a:solidFill>
            <a:tailEnd type="triangle"/>
          </a:ln>
        </p:spPr>
        <p:style>
          <a:lnRef idx="2">
            <a:schemeClr val="accent5"/>
          </a:lnRef>
          <a:fillRef idx="0">
            <a:schemeClr val="accent5"/>
          </a:fillRef>
          <a:effectRef idx="1">
            <a:schemeClr val="accent5"/>
          </a:effectRef>
          <a:fontRef idx="minor">
            <a:schemeClr val="tx1"/>
          </a:fontRef>
        </p:style>
      </p:cxnSp>
      <p:sp>
        <p:nvSpPr>
          <p:cNvPr id="6" name="Suorakulmio 5"/>
          <p:cNvSpPr/>
          <p:nvPr/>
        </p:nvSpPr>
        <p:spPr>
          <a:xfrm>
            <a:off x="9319134" y="6348720"/>
            <a:ext cx="2458109" cy="369332"/>
          </a:xfrm>
          <a:prstGeom prst="rect">
            <a:avLst/>
          </a:prstGeom>
        </p:spPr>
        <p:txBody>
          <a:bodyPr wrap="none">
            <a:spAutoFit/>
          </a:bodyPr>
          <a:lstStyle/>
          <a:p>
            <a:pPr lvl="1"/>
            <a:r>
              <a:rPr lang="fi-FI" dirty="0"/>
              <a:t>(Kivinen et </a:t>
            </a:r>
            <a:r>
              <a:rPr lang="fi-FI" dirty="0" err="1"/>
              <a:t>al</a:t>
            </a:r>
            <a:r>
              <a:rPr lang="fi-FI" dirty="0"/>
              <a:t> 2018)</a:t>
            </a:r>
          </a:p>
        </p:txBody>
      </p:sp>
    </p:spTree>
    <p:extLst>
      <p:ext uri="{BB962C8B-B14F-4D97-AF65-F5344CB8AC3E}">
        <p14:creationId xmlns:p14="http://schemas.microsoft.com/office/powerpoint/2010/main" val="401862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dirty="0" err="1" smtClean="0"/>
              <a:t>Methodological</a:t>
            </a:r>
            <a:r>
              <a:rPr lang="fi-FI" dirty="0" smtClean="0"/>
              <a:t> </a:t>
            </a:r>
            <a:r>
              <a:rPr lang="fi-FI" dirty="0" err="1" smtClean="0"/>
              <a:t>recommendations</a:t>
            </a:r>
            <a:r>
              <a:rPr lang="fi-FI" dirty="0"/>
              <a:t/>
            </a:r>
            <a:br>
              <a:rPr lang="fi-FI" dirty="0"/>
            </a:br>
            <a:r>
              <a:rPr lang="fi-FI" dirty="0" smtClean="0"/>
              <a:t>-</a:t>
            </a:r>
            <a:r>
              <a:rPr lang="fi-FI" dirty="0" err="1" smtClean="0"/>
              <a:t>The</a:t>
            </a:r>
            <a:r>
              <a:rPr lang="fi-FI" dirty="0" smtClean="0"/>
              <a:t> </a:t>
            </a:r>
            <a:r>
              <a:rPr lang="fi-FI" dirty="0" err="1" smtClean="0"/>
              <a:t>manuals</a:t>
            </a:r>
            <a:endParaRPr lang="fi-FI" dirty="0"/>
          </a:p>
        </p:txBody>
      </p:sp>
      <p:sp>
        <p:nvSpPr>
          <p:cNvPr id="3" name="Sisällön paikkamerkki 2"/>
          <p:cNvSpPr>
            <a:spLocks noGrp="1"/>
          </p:cNvSpPr>
          <p:nvPr>
            <p:ph idx="1"/>
          </p:nvPr>
        </p:nvSpPr>
        <p:spPr/>
        <p:txBody>
          <a:bodyPr>
            <a:normAutofit lnSpcReduction="10000"/>
          </a:bodyPr>
          <a:lstStyle/>
          <a:p>
            <a:endParaRPr lang="en-US" dirty="0" smtClean="0"/>
          </a:p>
          <a:p>
            <a:r>
              <a:rPr lang="en-US" dirty="0" smtClean="0"/>
              <a:t>Development process </a:t>
            </a:r>
          </a:p>
          <a:p>
            <a:r>
              <a:rPr lang="en-US" dirty="0" smtClean="0"/>
              <a:t>Stepwise </a:t>
            </a:r>
            <a:r>
              <a:rPr lang="en-US" dirty="0"/>
              <a:t>instruction on the technical and procedural aspects of developing and adapting nursing clinical </a:t>
            </a:r>
            <a:r>
              <a:rPr lang="en-US" dirty="0" smtClean="0"/>
              <a:t>guidelines</a:t>
            </a:r>
          </a:p>
          <a:p>
            <a:pPr lvl="1"/>
            <a:r>
              <a:rPr lang="en-US" dirty="0"/>
              <a:t>Manual </a:t>
            </a:r>
            <a:r>
              <a:rPr lang="en-US" dirty="0" err="1"/>
              <a:t>Nro</a:t>
            </a:r>
            <a:r>
              <a:rPr lang="en-US" dirty="0"/>
              <a:t> 1,</a:t>
            </a:r>
            <a:r>
              <a:rPr lang="fi-FI" i="1" dirty="0"/>
              <a:t> </a:t>
            </a:r>
            <a:r>
              <a:rPr lang="en-US" dirty="0"/>
              <a:t>Methodological recommendation how to develop nursing clinical guidelines</a:t>
            </a:r>
          </a:p>
          <a:p>
            <a:pPr lvl="1"/>
            <a:r>
              <a:rPr lang="en-US" dirty="0"/>
              <a:t>Manual </a:t>
            </a:r>
            <a:r>
              <a:rPr lang="en-US" dirty="0" err="1"/>
              <a:t>Nro</a:t>
            </a:r>
            <a:r>
              <a:rPr lang="en-US" dirty="0"/>
              <a:t> 2,</a:t>
            </a:r>
            <a:r>
              <a:rPr lang="fi-FI" i="1" dirty="0"/>
              <a:t> </a:t>
            </a:r>
            <a:r>
              <a:rPr lang="en-US" dirty="0"/>
              <a:t>Methodological recommendation how to adapt international nursing clinical guidelines</a:t>
            </a:r>
          </a:p>
          <a:p>
            <a:r>
              <a:rPr lang="en-US" dirty="0" smtClean="0"/>
              <a:t>Increase  </a:t>
            </a:r>
            <a:r>
              <a:rPr lang="en-US" dirty="0"/>
              <a:t>the  confidence  </a:t>
            </a:r>
            <a:r>
              <a:rPr lang="en-US" dirty="0" smtClean="0"/>
              <a:t>guideline recommendations  </a:t>
            </a:r>
            <a:r>
              <a:rPr lang="en-US" dirty="0"/>
              <a:t>to  be  internally  and </a:t>
            </a:r>
            <a:r>
              <a:rPr lang="en-US" dirty="0" smtClean="0"/>
              <a:t>externally  </a:t>
            </a:r>
            <a:r>
              <a:rPr lang="en-US" dirty="0"/>
              <a:t>valid,  and  feasible  for  the  clinical  nursing  practice.</a:t>
            </a:r>
            <a:endParaRPr lang="fi-FI" dirty="0"/>
          </a:p>
          <a:p>
            <a:endParaRPr lang="fi-FI" dirty="0"/>
          </a:p>
        </p:txBody>
      </p:sp>
    </p:spTree>
    <p:extLst>
      <p:ext uri="{BB962C8B-B14F-4D97-AF65-F5344CB8AC3E}">
        <p14:creationId xmlns:p14="http://schemas.microsoft.com/office/powerpoint/2010/main" val="373499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a:t>N</a:t>
            </a:r>
            <a:r>
              <a:rPr lang="fi-FI" dirty="0" err="1" smtClean="0"/>
              <a:t>ursing</a:t>
            </a:r>
            <a:r>
              <a:rPr lang="fi-FI" dirty="0" smtClean="0"/>
              <a:t> </a:t>
            </a:r>
            <a:r>
              <a:rPr lang="fi-FI" dirty="0" err="1" smtClean="0"/>
              <a:t>clinical</a:t>
            </a:r>
            <a:r>
              <a:rPr lang="fi-FI" dirty="0" smtClean="0"/>
              <a:t> </a:t>
            </a:r>
            <a:r>
              <a:rPr lang="fi-FI" dirty="0" err="1" smtClean="0"/>
              <a:t>guideline</a:t>
            </a:r>
            <a:r>
              <a:rPr lang="fi-FI" dirty="0" smtClean="0"/>
              <a:t> </a:t>
            </a:r>
            <a:r>
              <a:rPr lang="fi-FI" dirty="0" err="1"/>
              <a:t>development</a:t>
            </a:r>
            <a:r>
              <a:rPr lang="fi-FI" dirty="0"/>
              <a:t> </a:t>
            </a:r>
            <a:r>
              <a:rPr lang="fi-FI" dirty="0" err="1" smtClean="0"/>
              <a:t>process</a:t>
            </a:r>
            <a:r>
              <a:rPr lang="fi-FI" dirty="0" smtClean="0"/>
              <a:t> in </a:t>
            </a:r>
            <a:r>
              <a:rPr lang="fi-FI" dirty="0" err="1" smtClean="0"/>
              <a:t>the</a:t>
            </a:r>
            <a:r>
              <a:rPr lang="fi-FI" dirty="0" smtClean="0"/>
              <a:t> </a:t>
            </a:r>
            <a:r>
              <a:rPr lang="fi-FI" dirty="0" err="1" smtClean="0"/>
              <a:t>Republic</a:t>
            </a:r>
            <a:r>
              <a:rPr lang="fi-FI" dirty="0" smtClean="0"/>
              <a:t> of </a:t>
            </a:r>
            <a:r>
              <a:rPr lang="fi-FI" dirty="0" err="1" smtClean="0"/>
              <a:t>Kazakhstan</a:t>
            </a:r>
            <a:endParaRPr lang="fi-FI" dirty="0"/>
          </a:p>
        </p:txBody>
      </p:sp>
      <p:graphicFrame>
        <p:nvGraphicFramePr>
          <p:cNvPr id="9" name="Kaaviokuva 8"/>
          <p:cNvGraphicFramePr/>
          <p:nvPr>
            <p:extLst>
              <p:ext uri="{D42A27DB-BD31-4B8C-83A1-F6EECF244321}">
                <p14:modId xmlns:p14="http://schemas.microsoft.com/office/powerpoint/2010/main" val="3755986238"/>
              </p:ext>
            </p:extLst>
          </p:nvPr>
        </p:nvGraphicFramePr>
        <p:xfrm>
          <a:off x="332509" y="1620982"/>
          <a:ext cx="11859491" cy="4041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orakulmio 2"/>
          <p:cNvSpPr/>
          <p:nvPr/>
        </p:nvSpPr>
        <p:spPr>
          <a:xfrm>
            <a:off x="10142656" y="6307420"/>
            <a:ext cx="1634422" cy="307777"/>
          </a:xfrm>
          <a:prstGeom prst="rect">
            <a:avLst/>
          </a:prstGeom>
        </p:spPr>
        <p:txBody>
          <a:bodyPr wrap="none">
            <a:spAutoFit/>
          </a:bodyPr>
          <a:lstStyle/>
          <a:p>
            <a:r>
              <a:rPr lang="fi-FI" sz="1400" dirty="0" smtClean="0"/>
              <a:t>(Kivinen et </a:t>
            </a:r>
            <a:r>
              <a:rPr lang="fi-FI" sz="1400" dirty="0" err="1" smtClean="0"/>
              <a:t>al</a:t>
            </a:r>
            <a:r>
              <a:rPr lang="fi-FI" sz="1400" dirty="0" smtClean="0"/>
              <a:t>  </a:t>
            </a:r>
            <a:r>
              <a:rPr lang="fi-FI" sz="1400" dirty="0"/>
              <a:t>2018)</a:t>
            </a:r>
          </a:p>
        </p:txBody>
      </p:sp>
    </p:spTree>
    <p:extLst>
      <p:ext uri="{BB962C8B-B14F-4D97-AF65-F5344CB8AC3E}">
        <p14:creationId xmlns:p14="http://schemas.microsoft.com/office/powerpoint/2010/main" val="808168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smtClean="0"/>
              <a:t>The</a:t>
            </a:r>
            <a:r>
              <a:rPr lang="fi-FI" dirty="0" smtClean="0"/>
              <a:t> </a:t>
            </a:r>
            <a:r>
              <a:rPr lang="fi-FI" dirty="0" err="1" smtClean="0"/>
              <a:t>guideline</a:t>
            </a:r>
            <a:r>
              <a:rPr lang="fi-FI" dirty="0" smtClean="0"/>
              <a:t> </a:t>
            </a:r>
            <a:r>
              <a:rPr lang="fi-FI" dirty="0" err="1" smtClean="0"/>
              <a:t>adaptation</a:t>
            </a:r>
            <a:r>
              <a:rPr lang="fi-FI" dirty="0" smtClean="0"/>
              <a:t> </a:t>
            </a:r>
            <a:r>
              <a:rPr lang="fi-FI" dirty="0" err="1" smtClean="0"/>
              <a:t>process</a:t>
            </a:r>
            <a:r>
              <a:rPr lang="fi-FI" dirty="0"/>
              <a:t>  in </a:t>
            </a:r>
            <a:r>
              <a:rPr lang="fi-FI" dirty="0" err="1"/>
              <a:t>the</a:t>
            </a:r>
            <a:r>
              <a:rPr lang="fi-FI" dirty="0"/>
              <a:t> </a:t>
            </a:r>
            <a:r>
              <a:rPr lang="fi-FI" dirty="0" err="1"/>
              <a:t>Republic</a:t>
            </a:r>
            <a:r>
              <a:rPr lang="fi-FI" dirty="0"/>
              <a:t> of </a:t>
            </a:r>
            <a:r>
              <a:rPr lang="fi-FI" dirty="0" err="1"/>
              <a:t>Kazakhstan</a:t>
            </a:r>
            <a:endParaRPr lang="fi-FI" dirty="0"/>
          </a:p>
        </p:txBody>
      </p:sp>
      <p:graphicFrame>
        <p:nvGraphicFramePr>
          <p:cNvPr id="9" name="Kaaviokuva 8"/>
          <p:cNvGraphicFramePr/>
          <p:nvPr>
            <p:extLst>
              <p:ext uri="{D42A27DB-BD31-4B8C-83A1-F6EECF244321}">
                <p14:modId xmlns:p14="http://schemas.microsoft.com/office/powerpoint/2010/main" val="2962983921"/>
              </p:ext>
            </p:extLst>
          </p:nvPr>
        </p:nvGraphicFramePr>
        <p:xfrm>
          <a:off x="394855" y="1579418"/>
          <a:ext cx="11692371" cy="4096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uorakulmio 2"/>
          <p:cNvSpPr/>
          <p:nvPr/>
        </p:nvSpPr>
        <p:spPr>
          <a:xfrm>
            <a:off x="10195556" y="6488668"/>
            <a:ext cx="1594347" cy="307777"/>
          </a:xfrm>
          <a:prstGeom prst="rect">
            <a:avLst/>
          </a:prstGeom>
        </p:spPr>
        <p:txBody>
          <a:bodyPr wrap="none">
            <a:spAutoFit/>
          </a:bodyPr>
          <a:lstStyle/>
          <a:p>
            <a:r>
              <a:rPr lang="fi-FI" sz="1400" dirty="0" smtClean="0"/>
              <a:t>(Kivinen et </a:t>
            </a:r>
            <a:r>
              <a:rPr lang="fi-FI" sz="1400" dirty="0" err="1" smtClean="0"/>
              <a:t>al</a:t>
            </a:r>
            <a:r>
              <a:rPr lang="fi-FI" sz="1400" dirty="0" smtClean="0"/>
              <a:t> </a:t>
            </a:r>
            <a:r>
              <a:rPr lang="fi-FI" sz="1400" dirty="0"/>
              <a:t>2018)</a:t>
            </a:r>
          </a:p>
        </p:txBody>
      </p:sp>
    </p:spTree>
    <p:extLst>
      <p:ext uri="{BB962C8B-B14F-4D97-AF65-F5344CB8AC3E}">
        <p14:creationId xmlns:p14="http://schemas.microsoft.com/office/powerpoint/2010/main" val="1774563477"/>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4472</TotalTime>
  <Words>1399</Words>
  <Application>Microsoft Office PowerPoint</Application>
  <PresentationFormat>Laajakuva</PresentationFormat>
  <Paragraphs>140</Paragraphs>
  <Slides>14</Slides>
  <Notes>3</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14</vt:i4>
      </vt:variant>
    </vt:vector>
  </HeadingPairs>
  <TitlesOfParts>
    <vt:vector size="18" baseType="lpstr">
      <vt:lpstr>Arial</vt:lpstr>
      <vt:lpstr>Calibri</vt:lpstr>
      <vt:lpstr>Calibri Light</vt:lpstr>
      <vt:lpstr>Office-teema</vt:lpstr>
      <vt:lpstr>Evidence based nursing clinical guidelines to ensure the quality and safety in nursing practice  The progress of development work in the Republic of Kazakhstan</vt:lpstr>
      <vt:lpstr>Background </vt:lpstr>
      <vt:lpstr>Definitions</vt:lpstr>
      <vt:lpstr>Definitions</vt:lpstr>
      <vt:lpstr>Nursing clinical guideline development in the Republic of Kazakhstan (2018-2020)</vt:lpstr>
      <vt:lpstr>Research committee</vt:lpstr>
      <vt:lpstr>Methodological recommendations -The manuals</vt:lpstr>
      <vt:lpstr>Nursing clinical guideline development process in the Republic of Kazakhstan</vt:lpstr>
      <vt:lpstr>The guideline adaptation process  in the Republic of Kazakhstan</vt:lpstr>
      <vt:lpstr>First nursing clinical guidelines </vt:lpstr>
      <vt:lpstr>Conclusions</vt:lpstr>
      <vt:lpstr>References</vt:lpstr>
      <vt:lpstr>PowerPoint-esitys</vt:lpstr>
      <vt:lpstr>Thank you</vt:lpstr>
    </vt:vector>
  </TitlesOfParts>
  <Company>JAMK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Kolu Tiia</dc:creator>
  <cp:lastModifiedBy>Eveliina Kivinen</cp:lastModifiedBy>
  <cp:revision>208</cp:revision>
  <dcterms:created xsi:type="dcterms:W3CDTF">2017-11-07T07:26:39Z</dcterms:created>
  <dcterms:modified xsi:type="dcterms:W3CDTF">2018-06-11T20:02:05Z</dcterms:modified>
</cp:coreProperties>
</file>